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74" r:id="rId2"/>
    <p:sldMasterId id="2147483686" r:id="rId3"/>
    <p:sldMasterId id="2147483698" r:id="rId4"/>
    <p:sldMasterId id="2147483710" r:id="rId5"/>
    <p:sldMasterId id="2147483734" r:id="rId6"/>
  </p:sldMasterIdLst>
  <p:notesMasterIdLst>
    <p:notesMasterId r:id="rId74"/>
  </p:notesMasterIdLst>
  <p:sldIdLst>
    <p:sldId id="256" r:id="rId7"/>
    <p:sldId id="380" r:id="rId8"/>
    <p:sldId id="391" r:id="rId9"/>
    <p:sldId id="259" r:id="rId10"/>
    <p:sldId id="307" r:id="rId11"/>
    <p:sldId id="262" r:id="rId12"/>
    <p:sldId id="261" r:id="rId13"/>
    <p:sldId id="308" r:id="rId14"/>
    <p:sldId id="374" r:id="rId15"/>
    <p:sldId id="376" r:id="rId16"/>
    <p:sldId id="370" r:id="rId17"/>
    <p:sldId id="361" r:id="rId18"/>
    <p:sldId id="394" r:id="rId19"/>
    <p:sldId id="260" r:id="rId20"/>
    <p:sldId id="395" r:id="rId21"/>
    <p:sldId id="263" r:id="rId22"/>
    <p:sldId id="401" r:id="rId23"/>
    <p:sldId id="408" r:id="rId24"/>
    <p:sldId id="409" r:id="rId25"/>
    <p:sldId id="410" r:id="rId26"/>
    <p:sldId id="385" r:id="rId27"/>
    <p:sldId id="306" r:id="rId28"/>
    <p:sldId id="411" r:id="rId29"/>
    <p:sldId id="413" r:id="rId30"/>
    <p:sldId id="414" r:id="rId31"/>
    <p:sldId id="365" r:id="rId32"/>
    <p:sldId id="267" r:id="rId33"/>
    <p:sldId id="350" r:id="rId34"/>
    <p:sldId id="278" r:id="rId35"/>
    <p:sldId id="268" r:id="rId36"/>
    <p:sldId id="313" r:id="rId37"/>
    <p:sldId id="419" r:id="rId38"/>
    <p:sldId id="379" r:id="rId39"/>
    <p:sldId id="366" r:id="rId40"/>
    <p:sldId id="421" r:id="rId41"/>
    <p:sldId id="367" r:id="rId42"/>
    <p:sldId id="382" r:id="rId43"/>
    <p:sldId id="279" r:id="rId44"/>
    <p:sldId id="422" r:id="rId45"/>
    <p:sldId id="269" r:id="rId46"/>
    <p:sldId id="423" r:id="rId47"/>
    <p:sldId id="295" r:id="rId48"/>
    <p:sldId id="290" r:id="rId49"/>
    <p:sldId id="387" r:id="rId50"/>
    <p:sldId id="280" r:id="rId51"/>
    <p:sldId id="416" r:id="rId52"/>
    <p:sldId id="425" r:id="rId53"/>
    <p:sldId id="396" r:id="rId54"/>
    <p:sldId id="426" r:id="rId55"/>
    <p:sldId id="397" r:id="rId56"/>
    <p:sldId id="324" r:id="rId57"/>
    <p:sldId id="427" r:id="rId58"/>
    <p:sldId id="271" r:id="rId59"/>
    <p:sldId id="258" r:id="rId60"/>
    <p:sldId id="428" r:id="rId61"/>
    <p:sldId id="264" r:id="rId62"/>
    <p:sldId id="429" r:id="rId63"/>
    <p:sldId id="430" r:id="rId64"/>
    <p:sldId id="266" r:id="rId65"/>
    <p:sldId id="440" r:id="rId66"/>
    <p:sldId id="431" r:id="rId67"/>
    <p:sldId id="434" r:id="rId68"/>
    <p:sldId id="398" r:id="rId69"/>
    <p:sldId id="435" r:id="rId70"/>
    <p:sldId id="285" r:id="rId71"/>
    <p:sldId id="438" r:id="rId72"/>
    <p:sldId id="439" r:id="rId7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0"/>
  </p:normalViewPr>
  <p:slideViewPr>
    <p:cSldViewPr snapToGrid="0" snapToObjects="1">
      <p:cViewPr varScale="1">
        <p:scale>
          <a:sx n="107" d="100"/>
          <a:sy n="107" d="100"/>
        </p:scale>
        <p:origin x="736"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s>
</file>

<file path=ppt/diagrams/_rels/data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hyperlink" Target="https://mijnpositievegezondheid.nl/" TargetMode="Externa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diagrams/_rels/data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_rels/drawing2.xml.rels><?xml version="1.0" encoding="UTF-8" standalone="yes"?>
<Relationships xmlns="http://schemas.openxmlformats.org/package/2006/relationships"><Relationship Id="rId3" Type="http://schemas.openxmlformats.org/officeDocument/2006/relationships/hyperlink" Target="https://mijnpositievegezondheid.nl/" TargetMode="External"/><Relationship Id="rId7" Type="http://schemas.openxmlformats.org/officeDocument/2006/relationships/image" Target="../media/image12.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4D023C-81D5-4A90-B801-FDC1DB0B1881}" type="doc">
      <dgm:prSet loTypeId="urn:microsoft.com/office/officeart/2011/layout/HexagonRadial" loCatId="officeonline" qsTypeId="urn:microsoft.com/office/officeart/2005/8/quickstyle/simple4" qsCatId="simple" csTypeId="urn:microsoft.com/office/officeart/2005/8/colors/colorful5" csCatId="colorful" phldr="1"/>
      <dgm:spPr/>
      <dgm:t>
        <a:bodyPr rtlCol="0"/>
        <a:lstStyle/>
        <a:p>
          <a:pPr rtl="0"/>
          <a:endParaRPr lang="en-ZA"/>
        </a:p>
      </dgm:t>
    </dgm:pt>
    <dgm:pt modelId="{9B21FC6D-B503-49A9-B764-40D0C01259E9}">
      <dgm:prSet phldrT="[Text]"/>
      <dgm:spPr/>
      <dgm:t>
        <a:bodyPr rtlCol="0"/>
        <a:lstStyle/>
        <a:p>
          <a:pPr rtl="0"/>
          <a:r>
            <a:rPr lang="nl-NL" noProof="0" dirty="0"/>
            <a:t>Goede gezondheid/langere leeftijdsverwachting</a:t>
          </a:r>
          <a:endParaRPr lang="nl" noProof="0" dirty="0"/>
        </a:p>
      </dgm:t>
    </dgm:pt>
    <dgm:pt modelId="{E601705B-2D41-4328-9E2E-0824056DE75C}" type="parTrans" cxnId="{473BBDF2-AEBB-4B0C-85ED-20D05E27D1AB}">
      <dgm:prSet/>
      <dgm:spPr/>
      <dgm:t>
        <a:bodyPr rtlCol="0"/>
        <a:lstStyle/>
        <a:p>
          <a:pPr rtl="0"/>
          <a:endParaRPr lang="en-US" noProof="0" dirty="0"/>
        </a:p>
      </dgm:t>
    </dgm:pt>
    <dgm:pt modelId="{EC518B51-FBD5-490C-BB22-3CE20AC658E3}" type="sibTrans" cxnId="{473BBDF2-AEBB-4B0C-85ED-20D05E27D1AB}">
      <dgm:prSet/>
      <dgm:spPr/>
      <dgm:t>
        <a:bodyPr rtlCol="0"/>
        <a:lstStyle/>
        <a:p>
          <a:pPr rtl="0"/>
          <a:endParaRPr lang="en-US" noProof="0" dirty="0"/>
        </a:p>
      </dgm:t>
    </dgm:pt>
    <dgm:pt modelId="{B0B67E97-D36A-41D2-B3AA-E10DC4164ACD}">
      <dgm:prSet phldrT="[Text]"/>
      <dgm:spPr/>
      <dgm:t>
        <a:bodyPr vert="horz" rtlCol="0"/>
        <a:lstStyle/>
        <a:p>
          <a:pPr rtl="0"/>
          <a:r>
            <a:rPr lang="nl" noProof="0" dirty="0"/>
            <a:t>Industriele ontwikkeling</a:t>
          </a:r>
        </a:p>
      </dgm:t>
    </dgm:pt>
    <dgm:pt modelId="{E8499BB0-8675-4DAA-A2F3-DFD9CFBE430C}" type="parTrans" cxnId="{23CF4846-3665-4847-8DE9-15AE176D320F}">
      <dgm:prSet/>
      <dgm:spPr/>
      <dgm:t>
        <a:bodyPr rtlCol="0"/>
        <a:lstStyle/>
        <a:p>
          <a:pPr rtl="0"/>
          <a:endParaRPr lang="en-US" noProof="0" dirty="0"/>
        </a:p>
      </dgm:t>
    </dgm:pt>
    <dgm:pt modelId="{890BE5A4-5113-40C0-83B4-35B9088F9659}" type="sibTrans" cxnId="{23CF4846-3665-4847-8DE9-15AE176D320F}">
      <dgm:prSet/>
      <dgm:spPr/>
      <dgm:t>
        <a:bodyPr rtlCol="0"/>
        <a:lstStyle/>
        <a:p>
          <a:pPr rtl="0"/>
          <a:endParaRPr lang="en-US" noProof="0" dirty="0"/>
        </a:p>
      </dgm:t>
    </dgm:pt>
    <dgm:pt modelId="{95AC444E-B9E0-4549-BEA7-CABCAA0EAAB7}">
      <dgm:prSet phldrT="[Text]"/>
      <dgm:spPr/>
      <dgm:t>
        <a:bodyPr rtlCol="0"/>
        <a:lstStyle/>
        <a:p>
          <a:pPr rtl="0"/>
          <a:r>
            <a:rPr lang="nl" noProof="0" dirty="0"/>
            <a:t>Medische kennis</a:t>
          </a:r>
        </a:p>
      </dgm:t>
    </dgm:pt>
    <dgm:pt modelId="{541EBB46-79E7-4A37-8891-033EA4ED1306}" type="parTrans" cxnId="{136B92B9-9431-481A-9435-AC6BC55841AD}">
      <dgm:prSet/>
      <dgm:spPr/>
      <dgm:t>
        <a:bodyPr rtlCol="0"/>
        <a:lstStyle/>
        <a:p>
          <a:pPr rtl="0"/>
          <a:endParaRPr lang="en-US" noProof="0" dirty="0"/>
        </a:p>
      </dgm:t>
    </dgm:pt>
    <dgm:pt modelId="{62A6DD75-8A25-4059-9797-912CEAEF57AE}" type="sibTrans" cxnId="{136B92B9-9431-481A-9435-AC6BC55841AD}">
      <dgm:prSet/>
      <dgm:spPr/>
      <dgm:t>
        <a:bodyPr rtlCol="0"/>
        <a:lstStyle/>
        <a:p>
          <a:pPr rtl="0"/>
          <a:endParaRPr lang="en-US" noProof="0" dirty="0"/>
        </a:p>
      </dgm:t>
    </dgm:pt>
    <dgm:pt modelId="{70E7BE45-BF08-4525-A735-BE15DBC9B01A}">
      <dgm:prSet phldrT="[Text]"/>
      <dgm:spPr/>
      <dgm:t>
        <a:bodyPr rtlCol="0"/>
        <a:lstStyle/>
        <a:p>
          <a:pPr rtl="0"/>
          <a:r>
            <a:rPr lang="nl" noProof="0" dirty="0"/>
            <a:t>Innovatie</a:t>
          </a:r>
        </a:p>
      </dgm:t>
    </dgm:pt>
    <dgm:pt modelId="{05CCCC8E-7634-44C7-B48D-10293DABB8B0}" type="parTrans" cxnId="{7F0DB695-BD94-4FDB-B98A-FBC87BB42D5C}">
      <dgm:prSet/>
      <dgm:spPr/>
      <dgm:t>
        <a:bodyPr rtlCol="0"/>
        <a:lstStyle/>
        <a:p>
          <a:pPr rtl="0"/>
          <a:endParaRPr lang="en-US" noProof="0" dirty="0"/>
        </a:p>
      </dgm:t>
    </dgm:pt>
    <dgm:pt modelId="{F6471FDA-9F46-476B-81E7-D3F595FC04C6}" type="sibTrans" cxnId="{7F0DB695-BD94-4FDB-B98A-FBC87BB42D5C}">
      <dgm:prSet/>
      <dgm:spPr/>
      <dgm:t>
        <a:bodyPr rtlCol="0"/>
        <a:lstStyle/>
        <a:p>
          <a:pPr rtl="0"/>
          <a:endParaRPr lang="en-US" noProof="0" dirty="0"/>
        </a:p>
      </dgm:t>
    </dgm:pt>
    <dgm:pt modelId="{6C7AD433-541F-4EEB-9AD3-22634B193222}">
      <dgm:prSet phldrT="[Text]"/>
      <dgm:spPr/>
      <dgm:t>
        <a:bodyPr rtlCol="0"/>
        <a:lstStyle/>
        <a:p>
          <a:pPr rtl="0"/>
          <a:r>
            <a:rPr lang="nl" noProof="0" dirty="0"/>
            <a:t>Hygiene </a:t>
          </a:r>
        </a:p>
      </dgm:t>
    </dgm:pt>
    <dgm:pt modelId="{87B47520-6B76-4AAB-9778-7DF6C809559C}" type="parTrans" cxnId="{F24E0707-1CEC-40A7-843D-FD60D3674D60}">
      <dgm:prSet/>
      <dgm:spPr/>
      <dgm:t>
        <a:bodyPr rtlCol="0"/>
        <a:lstStyle/>
        <a:p>
          <a:pPr rtl="0"/>
          <a:endParaRPr lang="en-US" noProof="0" dirty="0"/>
        </a:p>
      </dgm:t>
    </dgm:pt>
    <dgm:pt modelId="{B12A655A-7D4B-4E33-B6EA-161D22D761B9}" type="sibTrans" cxnId="{F24E0707-1CEC-40A7-843D-FD60D3674D60}">
      <dgm:prSet/>
      <dgm:spPr/>
      <dgm:t>
        <a:bodyPr rtlCol="0"/>
        <a:lstStyle/>
        <a:p>
          <a:pPr rtl="0"/>
          <a:endParaRPr lang="en-US" noProof="0" dirty="0"/>
        </a:p>
      </dgm:t>
    </dgm:pt>
    <dgm:pt modelId="{B1458BA5-82E2-404B-B5C3-1D64D6E2E88D}">
      <dgm:prSet phldrT="[Text]"/>
      <dgm:spPr/>
      <dgm:t>
        <a:bodyPr rtlCol="0"/>
        <a:lstStyle/>
        <a:p>
          <a:pPr rtl="0"/>
          <a:r>
            <a:rPr lang="nl" noProof="0" dirty="0"/>
            <a:t>leefcomfort</a:t>
          </a:r>
        </a:p>
      </dgm:t>
    </dgm:pt>
    <dgm:pt modelId="{10B39F03-26ED-474F-A601-B05793C1D1BF}" type="parTrans" cxnId="{AF5DF3DB-9DDB-4E4D-BBD0-D2EA012F8FE5}">
      <dgm:prSet/>
      <dgm:spPr/>
      <dgm:t>
        <a:bodyPr rtlCol="0"/>
        <a:lstStyle/>
        <a:p>
          <a:pPr rtl="0"/>
          <a:endParaRPr lang="en-US" noProof="0" dirty="0"/>
        </a:p>
      </dgm:t>
    </dgm:pt>
    <dgm:pt modelId="{3A587695-0DC7-4A0C-9C04-A00AF6295C24}" type="sibTrans" cxnId="{AF5DF3DB-9DDB-4E4D-BBD0-D2EA012F8FE5}">
      <dgm:prSet/>
      <dgm:spPr/>
      <dgm:t>
        <a:bodyPr rtlCol="0"/>
        <a:lstStyle/>
        <a:p>
          <a:pPr rtl="0"/>
          <a:endParaRPr lang="en-US" noProof="0" dirty="0"/>
        </a:p>
      </dgm:t>
    </dgm:pt>
    <dgm:pt modelId="{E9C20923-113F-461E-A441-1335B37A6FCD}">
      <dgm:prSet phldrT="[Text]"/>
      <dgm:spPr/>
      <dgm:t>
        <a:bodyPr rtlCol="0"/>
        <a:lstStyle/>
        <a:p>
          <a:pPr rtl="0"/>
          <a:r>
            <a:rPr lang="nl-NL" noProof="0" dirty="0"/>
            <a:t>G</a:t>
          </a:r>
          <a:r>
            <a:rPr lang="nl" noProof="0" dirty="0"/>
            <a:t>oed onderwijs</a:t>
          </a:r>
        </a:p>
      </dgm:t>
    </dgm:pt>
    <dgm:pt modelId="{01741307-B4C7-460B-9C32-093092195E06}" type="parTrans" cxnId="{35FDC719-D72E-4848-AF76-FDF04297D211}">
      <dgm:prSet/>
      <dgm:spPr/>
      <dgm:t>
        <a:bodyPr rtlCol="0"/>
        <a:lstStyle/>
        <a:p>
          <a:pPr rtl="0"/>
          <a:endParaRPr lang="en-US" noProof="0" dirty="0"/>
        </a:p>
      </dgm:t>
    </dgm:pt>
    <dgm:pt modelId="{F7B800FD-365A-41A1-8A64-5BCF87AEB1BA}" type="sibTrans" cxnId="{35FDC719-D72E-4848-AF76-FDF04297D211}">
      <dgm:prSet/>
      <dgm:spPr/>
      <dgm:t>
        <a:bodyPr rtlCol="0"/>
        <a:lstStyle/>
        <a:p>
          <a:pPr rtl="0"/>
          <a:endParaRPr lang="en-US" noProof="0" dirty="0"/>
        </a:p>
      </dgm:t>
    </dgm:pt>
    <dgm:pt modelId="{A497B54D-D9D2-1442-A85B-AABB5DF5A02A}" type="pres">
      <dgm:prSet presAssocID="{7D4D023C-81D5-4A90-B801-FDC1DB0B1881}" presName="Name0" presStyleCnt="0">
        <dgm:presLayoutVars>
          <dgm:chMax val="1"/>
          <dgm:chPref val="1"/>
          <dgm:dir/>
          <dgm:animOne val="branch"/>
          <dgm:animLvl val="lvl"/>
        </dgm:presLayoutVars>
      </dgm:prSet>
      <dgm:spPr/>
    </dgm:pt>
    <dgm:pt modelId="{298DBAB8-C7C3-0B44-9C3B-47CB7AF7BEB8}" type="pres">
      <dgm:prSet presAssocID="{9B21FC6D-B503-49A9-B764-40D0C01259E9}" presName="Parent" presStyleLbl="node0" presStyleIdx="0" presStyleCnt="1">
        <dgm:presLayoutVars>
          <dgm:chMax val="6"/>
          <dgm:chPref val="6"/>
        </dgm:presLayoutVars>
      </dgm:prSet>
      <dgm:spPr/>
    </dgm:pt>
    <dgm:pt modelId="{FA4CED8F-89BE-AC46-816A-C3A9C6FD925B}" type="pres">
      <dgm:prSet presAssocID="{B0B67E97-D36A-41D2-B3AA-E10DC4164ACD}" presName="Accent1" presStyleCnt="0"/>
      <dgm:spPr/>
    </dgm:pt>
    <dgm:pt modelId="{B8CA4B6E-BAA5-D142-A979-353C507602D7}" type="pres">
      <dgm:prSet presAssocID="{B0B67E97-D36A-41D2-B3AA-E10DC4164ACD}" presName="Accent" presStyleLbl="bgShp" presStyleIdx="0" presStyleCnt="6"/>
      <dgm:spPr/>
    </dgm:pt>
    <dgm:pt modelId="{33B26DE0-DC08-9841-83EB-513F9D53B310}" type="pres">
      <dgm:prSet presAssocID="{B0B67E97-D36A-41D2-B3AA-E10DC4164ACD}" presName="Child1" presStyleLbl="node1" presStyleIdx="0" presStyleCnt="6">
        <dgm:presLayoutVars>
          <dgm:chMax val="0"/>
          <dgm:chPref val="0"/>
          <dgm:bulletEnabled val="1"/>
        </dgm:presLayoutVars>
      </dgm:prSet>
      <dgm:spPr/>
    </dgm:pt>
    <dgm:pt modelId="{EA630E94-2080-A94B-9DFF-E10192D0608B}" type="pres">
      <dgm:prSet presAssocID="{95AC444E-B9E0-4549-BEA7-CABCAA0EAAB7}" presName="Accent2" presStyleCnt="0"/>
      <dgm:spPr/>
    </dgm:pt>
    <dgm:pt modelId="{F8F39153-E4BD-9242-AC69-889DD215CC88}" type="pres">
      <dgm:prSet presAssocID="{95AC444E-B9E0-4549-BEA7-CABCAA0EAAB7}" presName="Accent" presStyleLbl="bgShp" presStyleIdx="1" presStyleCnt="6"/>
      <dgm:spPr/>
    </dgm:pt>
    <dgm:pt modelId="{B7E6FE3D-963D-B141-B013-9C846DE0009E}" type="pres">
      <dgm:prSet presAssocID="{95AC444E-B9E0-4549-BEA7-CABCAA0EAAB7}" presName="Child2" presStyleLbl="node1" presStyleIdx="1" presStyleCnt="6">
        <dgm:presLayoutVars>
          <dgm:chMax val="0"/>
          <dgm:chPref val="0"/>
          <dgm:bulletEnabled val="1"/>
        </dgm:presLayoutVars>
      </dgm:prSet>
      <dgm:spPr/>
    </dgm:pt>
    <dgm:pt modelId="{38C7B06A-D4D7-5C49-B045-736049EFA6CA}" type="pres">
      <dgm:prSet presAssocID="{70E7BE45-BF08-4525-A735-BE15DBC9B01A}" presName="Accent3" presStyleCnt="0"/>
      <dgm:spPr/>
    </dgm:pt>
    <dgm:pt modelId="{320CED78-4C35-484E-8786-DDCACB3FD29B}" type="pres">
      <dgm:prSet presAssocID="{70E7BE45-BF08-4525-A735-BE15DBC9B01A}" presName="Accent" presStyleLbl="bgShp" presStyleIdx="2" presStyleCnt="6"/>
      <dgm:spPr/>
    </dgm:pt>
    <dgm:pt modelId="{FC11A793-A98B-FA41-B2C9-3E2F9E32F100}" type="pres">
      <dgm:prSet presAssocID="{70E7BE45-BF08-4525-A735-BE15DBC9B01A}" presName="Child3" presStyleLbl="node1" presStyleIdx="2" presStyleCnt="6">
        <dgm:presLayoutVars>
          <dgm:chMax val="0"/>
          <dgm:chPref val="0"/>
          <dgm:bulletEnabled val="1"/>
        </dgm:presLayoutVars>
      </dgm:prSet>
      <dgm:spPr/>
    </dgm:pt>
    <dgm:pt modelId="{86BFAD8D-FC61-2844-A9B5-4CAF0ABDE4FB}" type="pres">
      <dgm:prSet presAssocID="{6C7AD433-541F-4EEB-9AD3-22634B193222}" presName="Accent4" presStyleCnt="0"/>
      <dgm:spPr/>
    </dgm:pt>
    <dgm:pt modelId="{97C261E6-91A1-3C40-BA01-EDC38707BE33}" type="pres">
      <dgm:prSet presAssocID="{6C7AD433-541F-4EEB-9AD3-22634B193222}" presName="Accent" presStyleLbl="bgShp" presStyleIdx="3" presStyleCnt="6"/>
      <dgm:spPr/>
    </dgm:pt>
    <dgm:pt modelId="{ACDB5C22-064F-6C47-86E5-768AEA557751}" type="pres">
      <dgm:prSet presAssocID="{6C7AD433-541F-4EEB-9AD3-22634B193222}" presName="Child4" presStyleLbl="node1" presStyleIdx="3" presStyleCnt="6">
        <dgm:presLayoutVars>
          <dgm:chMax val="0"/>
          <dgm:chPref val="0"/>
          <dgm:bulletEnabled val="1"/>
        </dgm:presLayoutVars>
      </dgm:prSet>
      <dgm:spPr/>
    </dgm:pt>
    <dgm:pt modelId="{B4EB2557-2C6F-5B49-8105-53EC16F30B79}" type="pres">
      <dgm:prSet presAssocID="{B1458BA5-82E2-404B-B5C3-1D64D6E2E88D}" presName="Accent5" presStyleCnt="0"/>
      <dgm:spPr/>
    </dgm:pt>
    <dgm:pt modelId="{9F3AA27E-A434-9742-A9C8-25BCA6B67C08}" type="pres">
      <dgm:prSet presAssocID="{B1458BA5-82E2-404B-B5C3-1D64D6E2E88D}" presName="Accent" presStyleLbl="bgShp" presStyleIdx="4" presStyleCnt="6"/>
      <dgm:spPr/>
    </dgm:pt>
    <dgm:pt modelId="{C33EC503-B3D4-5A4E-A2F1-00770011911A}" type="pres">
      <dgm:prSet presAssocID="{B1458BA5-82E2-404B-B5C3-1D64D6E2E88D}" presName="Child5" presStyleLbl="node1" presStyleIdx="4" presStyleCnt="6">
        <dgm:presLayoutVars>
          <dgm:chMax val="0"/>
          <dgm:chPref val="0"/>
          <dgm:bulletEnabled val="1"/>
        </dgm:presLayoutVars>
      </dgm:prSet>
      <dgm:spPr/>
    </dgm:pt>
    <dgm:pt modelId="{7DC3C834-95DE-5A41-8ED2-DD9F322F1CCB}" type="pres">
      <dgm:prSet presAssocID="{E9C20923-113F-461E-A441-1335B37A6FCD}" presName="Accent6" presStyleCnt="0"/>
      <dgm:spPr/>
    </dgm:pt>
    <dgm:pt modelId="{7757EC67-1480-154B-B264-399F26750BDA}" type="pres">
      <dgm:prSet presAssocID="{E9C20923-113F-461E-A441-1335B37A6FCD}" presName="Accent" presStyleLbl="bgShp" presStyleIdx="5" presStyleCnt="6"/>
      <dgm:spPr/>
    </dgm:pt>
    <dgm:pt modelId="{FAF8F6B9-6E65-DD46-B340-9386FC6FD994}" type="pres">
      <dgm:prSet presAssocID="{E9C20923-113F-461E-A441-1335B37A6FCD}" presName="Child6" presStyleLbl="node1" presStyleIdx="5" presStyleCnt="6">
        <dgm:presLayoutVars>
          <dgm:chMax val="0"/>
          <dgm:chPref val="0"/>
          <dgm:bulletEnabled val="1"/>
        </dgm:presLayoutVars>
      </dgm:prSet>
      <dgm:spPr/>
    </dgm:pt>
  </dgm:ptLst>
  <dgm:cxnLst>
    <dgm:cxn modelId="{D0679001-B61D-0040-AEF0-B9515A592C1C}" type="presOf" srcId="{7D4D023C-81D5-4A90-B801-FDC1DB0B1881}" destId="{A497B54D-D9D2-1442-A85B-AABB5DF5A02A}" srcOrd="0" destOrd="0" presId="urn:microsoft.com/office/officeart/2011/layout/HexagonRadial"/>
    <dgm:cxn modelId="{F24E0707-1CEC-40A7-843D-FD60D3674D60}" srcId="{9B21FC6D-B503-49A9-B764-40D0C01259E9}" destId="{6C7AD433-541F-4EEB-9AD3-22634B193222}" srcOrd="3" destOrd="0" parTransId="{87B47520-6B76-4AAB-9778-7DF6C809559C}" sibTransId="{B12A655A-7D4B-4E33-B6EA-161D22D761B9}"/>
    <dgm:cxn modelId="{13BFB507-2A85-E641-B058-24B0367C744E}" type="presOf" srcId="{E9C20923-113F-461E-A441-1335B37A6FCD}" destId="{FAF8F6B9-6E65-DD46-B340-9386FC6FD994}" srcOrd="0" destOrd="0" presId="urn:microsoft.com/office/officeart/2011/layout/HexagonRadial"/>
    <dgm:cxn modelId="{35FDC719-D72E-4848-AF76-FDF04297D211}" srcId="{9B21FC6D-B503-49A9-B764-40D0C01259E9}" destId="{E9C20923-113F-461E-A441-1335B37A6FCD}" srcOrd="5" destOrd="0" parTransId="{01741307-B4C7-460B-9C32-093092195E06}" sibTransId="{F7B800FD-365A-41A1-8A64-5BCF87AEB1BA}"/>
    <dgm:cxn modelId="{79E9E043-0A07-C94F-9868-14BE48CAC087}" type="presOf" srcId="{70E7BE45-BF08-4525-A735-BE15DBC9B01A}" destId="{FC11A793-A98B-FA41-B2C9-3E2F9E32F100}" srcOrd="0" destOrd="0" presId="urn:microsoft.com/office/officeart/2011/layout/HexagonRadial"/>
    <dgm:cxn modelId="{23CF4846-3665-4847-8DE9-15AE176D320F}" srcId="{9B21FC6D-B503-49A9-B764-40D0C01259E9}" destId="{B0B67E97-D36A-41D2-B3AA-E10DC4164ACD}" srcOrd="0" destOrd="0" parTransId="{E8499BB0-8675-4DAA-A2F3-DFD9CFBE430C}" sibTransId="{890BE5A4-5113-40C0-83B4-35B9088F9659}"/>
    <dgm:cxn modelId="{CBE9D952-71E1-1141-A33E-CBD443102B7B}" type="presOf" srcId="{95AC444E-B9E0-4549-BEA7-CABCAA0EAAB7}" destId="{B7E6FE3D-963D-B141-B013-9C846DE0009E}" srcOrd="0" destOrd="0" presId="urn:microsoft.com/office/officeart/2011/layout/HexagonRadial"/>
    <dgm:cxn modelId="{29AE3981-6B65-6D43-B8DE-76B9D7B98E0A}" type="presOf" srcId="{B0B67E97-D36A-41D2-B3AA-E10DC4164ACD}" destId="{33B26DE0-DC08-9841-83EB-513F9D53B310}" srcOrd="0" destOrd="0" presId="urn:microsoft.com/office/officeart/2011/layout/HexagonRadial"/>
    <dgm:cxn modelId="{7F0DB695-BD94-4FDB-B98A-FBC87BB42D5C}" srcId="{9B21FC6D-B503-49A9-B764-40D0C01259E9}" destId="{70E7BE45-BF08-4525-A735-BE15DBC9B01A}" srcOrd="2" destOrd="0" parTransId="{05CCCC8E-7634-44C7-B48D-10293DABB8B0}" sibTransId="{F6471FDA-9F46-476B-81E7-D3F595FC04C6}"/>
    <dgm:cxn modelId="{136B92B9-9431-481A-9435-AC6BC55841AD}" srcId="{9B21FC6D-B503-49A9-B764-40D0C01259E9}" destId="{95AC444E-B9E0-4549-BEA7-CABCAA0EAAB7}" srcOrd="1" destOrd="0" parTransId="{541EBB46-79E7-4A37-8891-033EA4ED1306}" sibTransId="{62A6DD75-8A25-4059-9797-912CEAEF57AE}"/>
    <dgm:cxn modelId="{E1DCC5C5-20FE-4746-973E-BF8AEAFEFE8B}" type="presOf" srcId="{6C7AD433-541F-4EEB-9AD3-22634B193222}" destId="{ACDB5C22-064F-6C47-86E5-768AEA557751}" srcOrd="0" destOrd="0" presId="urn:microsoft.com/office/officeart/2011/layout/HexagonRadial"/>
    <dgm:cxn modelId="{65E624C9-C575-154F-B21C-458EA65E521F}" type="presOf" srcId="{B1458BA5-82E2-404B-B5C3-1D64D6E2E88D}" destId="{C33EC503-B3D4-5A4E-A2F1-00770011911A}" srcOrd="0" destOrd="0" presId="urn:microsoft.com/office/officeart/2011/layout/HexagonRadial"/>
    <dgm:cxn modelId="{AF5DF3DB-9DDB-4E4D-BBD0-D2EA012F8FE5}" srcId="{9B21FC6D-B503-49A9-B764-40D0C01259E9}" destId="{B1458BA5-82E2-404B-B5C3-1D64D6E2E88D}" srcOrd="4" destOrd="0" parTransId="{10B39F03-26ED-474F-A601-B05793C1D1BF}" sibTransId="{3A587695-0DC7-4A0C-9C04-A00AF6295C24}"/>
    <dgm:cxn modelId="{483EA9F0-D6FB-EB48-968A-199954C862C0}" type="presOf" srcId="{9B21FC6D-B503-49A9-B764-40D0C01259E9}" destId="{298DBAB8-C7C3-0B44-9C3B-47CB7AF7BEB8}" srcOrd="0" destOrd="0" presId="urn:microsoft.com/office/officeart/2011/layout/HexagonRadial"/>
    <dgm:cxn modelId="{473BBDF2-AEBB-4B0C-85ED-20D05E27D1AB}" srcId="{7D4D023C-81D5-4A90-B801-FDC1DB0B1881}" destId="{9B21FC6D-B503-49A9-B764-40D0C01259E9}" srcOrd="0" destOrd="0" parTransId="{E601705B-2D41-4328-9E2E-0824056DE75C}" sibTransId="{EC518B51-FBD5-490C-BB22-3CE20AC658E3}"/>
    <dgm:cxn modelId="{D57E135B-1583-C448-B0B9-0866A3E26EFB}" type="presParOf" srcId="{A497B54D-D9D2-1442-A85B-AABB5DF5A02A}" destId="{298DBAB8-C7C3-0B44-9C3B-47CB7AF7BEB8}" srcOrd="0" destOrd="0" presId="urn:microsoft.com/office/officeart/2011/layout/HexagonRadial"/>
    <dgm:cxn modelId="{64999646-8AB7-804F-A247-D0FD395DAEDE}" type="presParOf" srcId="{A497B54D-D9D2-1442-A85B-AABB5DF5A02A}" destId="{FA4CED8F-89BE-AC46-816A-C3A9C6FD925B}" srcOrd="1" destOrd="0" presId="urn:microsoft.com/office/officeart/2011/layout/HexagonRadial"/>
    <dgm:cxn modelId="{E02E5CCC-D4A9-4C48-8E4A-A5298CF891FB}" type="presParOf" srcId="{FA4CED8F-89BE-AC46-816A-C3A9C6FD925B}" destId="{B8CA4B6E-BAA5-D142-A979-353C507602D7}" srcOrd="0" destOrd="0" presId="urn:microsoft.com/office/officeart/2011/layout/HexagonRadial"/>
    <dgm:cxn modelId="{E4F36B4A-3FF3-CF4C-BE44-5F31750D6CFA}" type="presParOf" srcId="{A497B54D-D9D2-1442-A85B-AABB5DF5A02A}" destId="{33B26DE0-DC08-9841-83EB-513F9D53B310}" srcOrd="2" destOrd="0" presId="urn:microsoft.com/office/officeart/2011/layout/HexagonRadial"/>
    <dgm:cxn modelId="{961E4D34-390B-404E-81EA-EB2E99FAF0AA}" type="presParOf" srcId="{A497B54D-D9D2-1442-A85B-AABB5DF5A02A}" destId="{EA630E94-2080-A94B-9DFF-E10192D0608B}" srcOrd="3" destOrd="0" presId="urn:microsoft.com/office/officeart/2011/layout/HexagonRadial"/>
    <dgm:cxn modelId="{93B3722E-57BE-7D4D-9A75-95866C74EDCC}" type="presParOf" srcId="{EA630E94-2080-A94B-9DFF-E10192D0608B}" destId="{F8F39153-E4BD-9242-AC69-889DD215CC88}" srcOrd="0" destOrd="0" presId="urn:microsoft.com/office/officeart/2011/layout/HexagonRadial"/>
    <dgm:cxn modelId="{E2C49E57-EDD1-6949-ACB1-DA093756527A}" type="presParOf" srcId="{A497B54D-D9D2-1442-A85B-AABB5DF5A02A}" destId="{B7E6FE3D-963D-B141-B013-9C846DE0009E}" srcOrd="4" destOrd="0" presId="urn:microsoft.com/office/officeart/2011/layout/HexagonRadial"/>
    <dgm:cxn modelId="{03766431-796A-A849-BF5D-C96DCCE73A14}" type="presParOf" srcId="{A497B54D-D9D2-1442-A85B-AABB5DF5A02A}" destId="{38C7B06A-D4D7-5C49-B045-736049EFA6CA}" srcOrd="5" destOrd="0" presId="urn:microsoft.com/office/officeart/2011/layout/HexagonRadial"/>
    <dgm:cxn modelId="{38494311-4B02-BE41-BFFB-10455E1344AB}" type="presParOf" srcId="{38C7B06A-D4D7-5C49-B045-736049EFA6CA}" destId="{320CED78-4C35-484E-8786-DDCACB3FD29B}" srcOrd="0" destOrd="0" presId="urn:microsoft.com/office/officeart/2011/layout/HexagonRadial"/>
    <dgm:cxn modelId="{A3A2C975-C8C6-774A-90F3-C4B113B490C2}" type="presParOf" srcId="{A497B54D-D9D2-1442-A85B-AABB5DF5A02A}" destId="{FC11A793-A98B-FA41-B2C9-3E2F9E32F100}" srcOrd="6" destOrd="0" presId="urn:microsoft.com/office/officeart/2011/layout/HexagonRadial"/>
    <dgm:cxn modelId="{04BABCE7-0193-DB43-9E74-7F5A2E25D52A}" type="presParOf" srcId="{A497B54D-D9D2-1442-A85B-AABB5DF5A02A}" destId="{86BFAD8D-FC61-2844-A9B5-4CAF0ABDE4FB}" srcOrd="7" destOrd="0" presId="urn:microsoft.com/office/officeart/2011/layout/HexagonRadial"/>
    <dgm:cxn modelId="{6BDD830E-C182-344C-A77B-4471D6D8E03E}" type="presParOf" srcId="{86BFAD8D-FC61-2844-A9B5-4CAF0ABDE4FB}" destId="{97C261E6-91A1-3C40-BA01-EDC38707BE33}" srcOrd="0" destOrd="0" presId="urn:microsoft.com/office/officeart/2011/layout/HexagonRadial"/>
    <dgm:cxn modelId="{C7C3C11B-F124-F348-BDDB-8742FD4ED29F}" type="presParOf" srcId="{A497B54D-D9D2-1442-A85B-AABB5DF5A02A}" destId="{ACDB5C22-064F-6C47-86E5-768AEA557751}" srcOrd="8" destOrd="0" presId="urn:microsoft.com/office/officeart/2011/layout/HexagonRadial"/>
    <dgm:cxn modelId="{BFC88557-0F02-A843-90C1-FB44FFA85621}" type="presParOf" srcId="{A497B54D-D9D2-1442-A85B-AABB5DF5A02A}" destId="{B4EB2557-2C6F-5B49-8105-53EC16F30B79}" srcOrd="9" destOrd="0" presId="urn:microsoft.com/office/officeart/2011/layout/HexagonRadial"/>
    <dgm:cxn modelId="{73A7262E-2078-B24E-BE9C-DDB89E4C6460}" type="presParOf" srcId="{B4EB2557-2C6F-5B49-8105-53EC16F30B79}" destId="{9F3AA27E-A434-9742-A9C8-25BCA6B67C08}" srcOrd="0" destOrd="0" presId="urn:microsoft.com/office/officeart/2011/layout/HexagonRadial"/>
    <dgm:cxn modelId="{E65444C1-6C82-9C4A-BD09-A9DCECAF2B8E}" type="presParOf" srcId="{A497B54D-D9D2-1442-A85B-AABB5DF5A02A}" destId="{C33EC503-B3D4-5A4E-A2F1-00770011911A}" srcOrd="10" destOrd="0" presId="urn:microsoft.com/office/officeart/2011/layout/HexagonRadial"/>
    <dgm:cxn modelId="{123313F9-5A03-1E48-8FB8-AAECAE09AEFD}" type="presParOf" srcId="{A497B54D-D9D2-1442-A85B-AABB5DF5A02A}" destId="{7DC3C834-95DE-5A41-8ED2-DD9F322F1CCB}" srcOrd="11" destOrd="0" presId="urn:microsoft.com/office/officeart/2011/layout/HexagonRadial"/>
    <dgm:cxn modelId="{9CDEA3FF-AE09-C44D-A15E-58C980E8C296}" type="presParOf" srcId="{7DC3C834-95DE-5A41-8ED2-DD9F322F1CCB}" destId="{7757EC67-1480-154B-B264-399F26750BDA}" srcOrd="0" destOrd="0" presId="urn:microsoft.com/office/officeart/2011/layout/HexagonRadial"/>
    <dgm:cxn modelId="{9259987A-E7F0-0E44-A0D3-4EC8BAA10237}" type="presParOf" srcId="{A497B54D-D9D2-1442-A85B-AABB5DF5A02A}" destId="{FAF8F6B9-6E65-DD46-B340-9386FC6FD994}"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4C3E92-B1FE-40F9-A09A-8BF6F63F1BFF}" type="doc">
      <dgm:prSet loTypeId="urn:microsoft.com/office/officeart/2018/5/layout/IconCircleLabel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C065AE7C-8FEB-46B6-83EE-239B10C26BCC}">
      <dgm:prSet/>
      <dgm:spPr/>
      <dgm:t>
        <a:bodyPr/>
        <a:lstStyle/>
        <a:p>
          <a:pPr>
            <a:lnSpc>
              <a:spcPct val="100000"/>
            </a:lnSpc>
            <a:defRPr cap="all"/>
          </a:pPr>
          <a:r>
            <a:rPr lang="nl-NL">
              <a:hlinkClick xmlns:r="http://schemas.openxmlformats.org/officeDocument/2006/relationships" r:id="rId1"/>
            </a:rPr>
            <a:t>https://mijnpositievegezondheid.nl</a:t>
          </a:r>
          <a:endParaRPr lang="en-US"/>
        </a:p>
      </dgm:t>
    </dgm:pt>
    <dgm:pt modelId="{8B7B993E-FE7A-4306-BBFE-D354CAF66F6D}" type="parTrans" cxnId="{C7B13E6E-E4BB-4C21-A6FF-21131FD56B5B}">
      <dgm:prSet/>
      <dgm:spPr/>
      <dgm:t>
        <a:bodyPr/>
        <a:lstStyle/>
        <a:p>
          <a:endParaRPr lang="en-US"/>
        </a:p>
      </dgm:t>
    </dgm:pt>
    <dgm:pt modelId="{F607F166-F929-40D8-8FE0-006F9D3EEF55}" type="sibTrans" cxnId="{C7B13E6E-E4BB-4C21-A6FF-21131FD56B5B}">
      <dgm:prSet/>
      <dgm:spPr/>
      <dgm:t>
        <a:bodyPr/>
        <a:lstStyle/>
        <a:p>
          <a:endParaRPr lang="en-US"/>
        </a:p>
      </dgm:t>
    </dgm:pt>
    <dgm:pt modelId="{A5B0D7D9-E884-4876-88F3-8C00991C5263}">
      <dgm:prSet/>
      <dgm:spPr/>
      <dgm:t>
        <a:bodyPr/>
        <a:lstStyle/>
        <a:p>
          <a:pPr>
            <a:lnSpc>
              <a:spcPct val="100000"/>
            </a:lnSpc>
            <a:defRPr cap="all"/>
          </a:pPr>
          <a:r>
            <a:rPr lang="nl-NL"/>
            <a:t>Open de link en vul hem in.</a:t>
          </a:r>
          <a:endParaRPr lang="en-US"/>
        </a:p>
      </dgm:t>
    </dgm:pt>
    <dgm:pt modelId="{C983C3C5-CB4C-4B7E-9818-3180F52926D4}" type="parTrans" cxnId="{F2D1B719-0D13-4347-A64D-6142534CF63C}">
      <dgm:prSet/>
      <dgm:spPr/>
      <dgm:t>
        <a:bodyPr/>
        <a:lstStyle/>
        <a:p>
          <a:endParaRPr lang="en-US"/>
        </a:p>
      </dgm:t>
    </dgm:pt>
    <dgm:pt modelId="{E5183889-A0EC-4433-BD5C-EA88C935328E}" type="sibTrans" cxnId="{F2D1B719-0D13-4347-A64D-6142534CF63C}">
      <dgm:prSet/>
      <dgm:spPr/>
      <dgm:t>
        <a:bodyPr/>
        <a:lstStyle/>
        <a:p>
          <a:endParaRPr lang="en-US"/>
        </a:p>
      </dgm:t>
    </dgm:pt>
    <dgm:pt modelId="{CDEA9678-C314-4C4C-B7DF-6CD8C7741FA0}">
      <dgm:prSet/>
      <dgm:spPr/>
      <dgm:t>
        <a:bodyPr/>
        <a:lstStyle/>
        <a:p>
          <a:pPr>
            <a:lnSpc>
              <a:spcPct val="100000"/>
            </a:lnSpc>
            <a:defRPr cap="all"/>
          </a:pPr>
          <a:r>
            <a:rPr lang="nl-NL"/>
            <a:t>Vergelijk jouw resultaten met die van een medestudent.</a:t>
          </a:r>
          <a:endParaRPr lang="en-US"/>
        </a:p>
      </dgm:t>
    </dgm:pt>
    <dgm:pt modelId="{45FFD69B-6908-45BA-B948-3CBECC812AF6}" type="parTrans" cxnId="{964B0B70-2E16-4568-8D91-1D2ADAAE1C3F}">
      <dgm:prSet/>
      <dgm:spPr/>
      <dgm:t>
        <a:bodyPr/>
        <a:lstStyle/>
        <a:p>
          <a:endParaRPr lang="en-US"/>
        </a:p>
      </dgm:t>
    </dgm:pt>
    <dgm:pt modelId="{AEB382CC-1336-488E-A16C-B6B3AB337497}" type="sibTrans" cxnId="{964B0B70-2E16-4568-8D91-1D2ADAAE1C3F}">
      <dgm:prSet/>
      <dgm:spPr/>
      <dgm:t>
        <a:bodyPr/>
        <a:lstStyle/>
        <a:p>
          <a:endParaRPr lang="en-US"/>
        </a:p>
      </dgm:t>
    </dgm:pt>
    <dgm:pt modelId="{3B4848A0-E8C7-4849-A413-1C4899CF8ED5}" type="pres">
      <dgm:prSet presAssocID="{AA4C3E92-B1FE-40F9-A09A-8BF6F63F1BFF}" presName="root" presStyleCnt="0">
        <dgm:presLayoutVars>
          <dgm:dir/>
          <dgm:resizeHandles val="exact"/>
        </dgm:presLayoutVars>
      </dgm:prSet>
      <dgm:spPr/>
    </dgm:pt>
    <dgm:pt modelId="{7E3385D5-CCC8-4CAB-B3C1-6075EF7C3D06}" type="pres">
      <dgm:prSet presAssocID="{C065AE7C-8FEB-46B6-83EE-239B10C26BCC}" presName="compNode" presStyleCnt="0"/>
      <dgm:spPr/>
    </dgm:pt>
    <dgm:pt modelId="{AB917F9D-BBFC-4EB0-B35F-5F8167693E8A}" type="pres">
      <dgm:prSet presAssocID="{C065AE7C-8FEB-46B6-83EE-239B10C26BCC}" presName="iconBgRect" presStyleLbl="bgShp" presStyleIdx="0" presStyleCnt="3"/>
      <dgm:spPr/>
    </dgm:pt>
    <dgm:pt modelId="{EEB7509F-CD2B-4750-99F7-0FB211334F8C}" type="pres">
      <dgm:prSet presAssocID="{C065AE7C-8FEB-46B6-83EE-239B10C26BCC}"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arker"/>
        </a:ext>
      </dgm:extLst>
    </dgm:pt>
    <dgm:pt modelId="{13143A58-205A-45F0-9BEF-9611C6B8A208}" type="pres">
      <dgm:prSet presAssocID="{C065AE7C-8FEB-46B6-83EE-239B10C26BCC}" presName="spaceRect" presStyleCnt="0"/>
      <dgm:spPr/>
    </dgm:pt>
    <dgm:pt modelId="{046A5072-C8D0-4AAF-8580-7234CB7CBD47}" type="pres">
      <dgm:prSet presAssocID="{C065AE7C-8FEB-46B6-83EE-239B10C26BCC}" presName="textRect" presStyleLbl="revTx" presStyleIdx="0" presStyleCnt="3">
        <dgm:presLayoutVars>
          <dgm:chMax val="1"/>
          <dgm:chPref val="1"/>
        </dgm:presLayoutVars>
      </dgm:prSet>
      <dgm:spPr/>
    </dgm:pt>
    <dgm:pt modelId="{F76155EE-0A3E-41D2-B590-61A5A4B2FFE3}" type="pres">
      <dgm:prSet presAssocID="{F607F166-F929-40D8-8FE0-006F9D3EEF55}" presName="sibTrans" presStyleCnt="0"/>
      <dgm:spPr/>
    </dgm:pt>
    <dgm:pt modelId="{0FB665D2-6D89-4B6B-A322-C7ECF8039BCE}" type="pres">
      <dgm:prSet presAssocID="{A5B0D7D9-E884-4876-88F3-8C00991C5263}" presName="compNode" presStyleCnt="0"/>
      <dgm:spPr/>
    </dgm:pt>
    <dgm:pt modelId="{617EA9EF-EC0C-4DFE-B61A-641BC583CE1F}" type="pres">
      <dgm:prSet presAssocID="{A5B0D7D9-E884-4876-88F3-8C00991C5263}" presName="iconBgRect" presStyleLbl="bgShp" presStyleIdx="1" presStyleCnt="3"/>
      <dgm:spPr/>
    </dgm:pt>
    <dgm:pt modelId="{9EE62885-86CF-4D5B-8739-BF59267B7935}" type="pres">
      <dgm:prSet presAssocID="{A5B0D7D9-E884-4876-88F3-8C00991C5263}"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Link"/>
        </a:ext>
      </dgm:extLst>
    </dgm:pt>
    <dgm:pt modelId="{86532A1A-895B-4EBF-9895-265A58EE081C}" type="pres">
      <dgm:prSet presAssocID="{A5B0D7D9-E884-4876-88F3-8C00991C5263}" presName="spaceRect" presStyleCnt="0"/>
      <dgm:spPr/>
    </dgm:pt>
    <dgm:pt modelId="{F4009AAB-8D27-4FFD-9003-B2C26B4165A1}" type="pres">
      <dgm:prSet presAssocID="{A5B0D7D9-E884-4876-88F3-8C00991C5263}" presName="textRect" presStyleLbl="revTx" presStyleIdx="1" presStyleCnt="3">
        <dgm:presLayoutVars>
          <dgm:chMax val="1"/>
          <dgm:chPref val="1"/>
        </dgm:presLayoutVars>
      </dgm:prSet>
      <dgm:spPr/>
    </dgm:pt>
    <dgm:pt modelId="{B796C966-0032-42D4-879E-2CF178490ABD}" type="pres">
      <dgm:prSet presAssocID="{E5183889-A0EC-4433-BD5C-EA88C935328E}" presName="sibTrans" presStyleCnt="0"/>
      <dgm:spPr/>
    </dgm:pt>
    <dgm:pt modelId="{DE2792BE-8514-40CA-80A0-933AFD218419}" type="pres">
      <dgm:prSet presAssocID="{CDEA9678-C314-4C4C-B7DF-6CD8C7741FA0}" presName="compNode" presStyleCnt="0"/>
      <dgm:spPr/>
    </dgm:pt>
    <dgm:pt modelId="{50B398FE-E9A3-4716-94D9-6038898FF059}" type="pres">
      <dgm:prSet presAssocID="{CDEA9678-C314-4C4C-B7DF-6CD8C7741FA0}" presName="iconBgRect" presStyleLbl="bgShp" presStyleIdx="2" presStyleCnt="3"/>
      <dgm:spPr/>
    </dgm:pt>
    <dgm:pt modelId="{A4730C3F-9EE2-4F40-A9EC-E21BDE2233AE}" type="pres">
      <dgm:prSet presAssocID="{CDEA9678-C314-4C4C-B7DF-6CD8C7741FA0}"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Skeleton"/>
        </a:ext>
      </dgm:extLst>
    </dgm:pt>
    <dgm:pt modelId="{BC194939-3DE9-4EE9-89FC-A5E7F42A6610}" type="pres">
      <dgm:prSet presAssocID="{CDEA9678-C314-4C4C-B7DF-6CD8C7741FA0}" presName="spaceRect" presStyleCnt="0"/>
      <dgm:spPr/>
    </dgm:pt>
    <dgm:pt modelId="{74EEC6C3-0EED-49F7-89CD-0EE767ADD44A}" type="pres">
      <dgm:prSet presAssocID="{CDEA9678-C314-4C4C-B7DF-6CD8C7741FA0}" presName="textRect" presStyleLbl="revTx" presStyleIdx="2" presStyleCnt="3">
        <dgm:presLayoutVars>
          <dgm:chMax val="1"/>
          <dgm:chPref val="1"/>
        </dgm:presLayoutVars>
      </dgm:prSet>
      <dgm:spPr/>
    </dgm:pt>
  </dgm:ptLst>
  <dgm:cxnLst>
    <dgm:cxn modelId="{AD475401-0007-7843-AD50-80A979772893}" type="presOf" srcId="{C065AE7C-8FEB-46B6-83EE-239B10C26BCC}" destId="{046A5072-C8D0-4AAF-8580-7234CB7CBD47}" srcOrd="0" destOrd="0" presId="urn:microsoft.com/office/officeart/2018/5/layout/IconCircleLabelList"/>
    <dgm:cxn modelId="{F2D1B719-0D13-4347-A64D-6142534CF63C}" srcId="{AA4C3E92-B1FE-40F9-A09A-8BF6F63F1BFF}" destId="{A5B0D7D9-E884-4876-88F3-8C00991C5263}" srcOrd="1" destOrd="0" parTransId="{C983C3C5-CB4C-4B7E-9818-3180F52926D4}" sibTransId="{E5183889-A0EC-4433-BD5C-EA88C935328E}"/>
    <dgm:cxn modelId="{EA5B9C1C-7C73-0046-900B-9DBA515B16B8}" type="presOf" srcId="{A5B0D7D9-E884-4876-88F3-8C00991C5263}" destId="{F4009AAB-8D27-4FFD-9003-B2C26B4165A1}" srcOrd="0" destOrd="0" presId="urn:microsoft.com/office/officeart/2018/5/layout/IconCircleLabelList"/>
    <dgm:cxn modelId="{C7B13E6E-E4BB-4C21-A6FF-21131FD56B5B}" srcId="{AA4C3E92-B1FE-40F9-A09A-8BF6F63F1BFF}" destId="{C065AE7C-8FEB-46B6-83EE-239B10C26BCC}" srcOrd="0" destOrd="0" parTransId="{8B7B993E-FE7A-4306-BBFE-D354CAF66F6D}" sibTransId="{F607F166-F929-40D8-8FE0-006F9D3EEF55}"/>
    <dgm:cxn modelId="{964B0B70-2E16-4568-8D91-1D2ADAAE1C3F}" srcId="{AA4C3E92-B1FE-40F9-A09A-8BF6F63F1BFF}" destId="{CDEA9678-C314-4C4C-B7DF-6CD8C7741FA0}" srcOrd="2" destOrd="0" parTransId="{45FFD69B-6908-45BA-B948-3CBECC812AF6}" sibTransId="{AEB382CC-1336-488E-A16C-B6B3AB337497}"/>
    <dgm:cxn modelId="{D4785D94-C154-E544-8645-23A1EDE49076}" type="presOf" srcId="{AA4C3E92-B1FE-40F9-A09A-8BF6F63F1BFF}" destId="{3B4848A0-E8C7-4849-A413-1C4899CF8ED5}" srcOrd="0" destOrd="0" presId="urn:microsoft.com/office/officeart/2018/5/layout/IconCircleLabelList"/>
    <dgm:cxn modelId="{4445AAA8-75B4-1548-B5DF-63277D0CA585}" type="presOf" srcId="{CDEA9678-C314-4C4C-B7DF-6CD8C7741FA0}" destId="{74EEC6C3-0EED-49F7-89CD-0EE767ADD44A}" srcOrd="0" destOrd="0" presId="urn:microsoft.com/office/officeart/2018/5/layout/IconCircleLabelList"/>
    <dgm:cxn modelId="{6B62FF82-F2D1-564F-841F-8198B8A1B663}" type="presParOf" srcId="{3B4848A0-E8C7-4849-A413-1C4899CF8ED5}" destId="{7E3385D5-CCC8-4CAB-B3C1-6075EF7C3D06}" srcOrd="0" destOrd="0" presId="urn:microsoft.com/office/officeart/2018/5/layout/IconCircleLabelList"/>
    <dgm:cxn modelId="{F888E1E8-8EE1-ED4A-A67E-61F4692F09CA}" type="presParOf" srcId="{7E3385D5-CCC8-4CAB-B3C1-6075EF7C3D06}" destId="{AB917F9D-BBFC-4EB0-B35F-5F8167693E8A}" srcOrd="0" destOrd="0" presId="urn:microsoft.com/office/officeart/2018/5/layout/IconCircleLabelList"/>
    <dgm:cxn modelId="{780A4A69-51F2-FF47-95C2-5672E0357F72}" type="presParOf" srcId="{7E3385D5-CCC8-4CAB-B3C1-6075EF7C3D06}" destId="{EEB7509F-CD2B-4750-99F7-0FB211334F8C}" srcOrd="1" destOrd="0" presId="urn:microsoft.com/office/officeart/2018/5/layout/IconCircleLabelList"/>
    <dgm:cxn modelId="{3EEAD9A5-288B-394A-AAE8-9613F0184122}" type="presParOf" srcId="{7E3385D5-CCC8-4CAB-B3C1-6075EF7C3D06}" destId="{13143A58-205A-45F0-9BEF-9611C6B8A208}" srcOrd="2" destOrd="0" presId="urn:microsoft.com/office/officeart/2018/5/layout/IconCircleLabelList"/>
    <dgm:cxn modelId="{A3F4CD85-12E3-A64D-99B5-575D7188034D}" type="presParOf" srcId="{7E3385D5-CCC8-4CAB-B3C1-6075EF7C3D06}" destId="{046A5072-C8D0-4AAF-8580-7234CB7CBD47}" srcOrd="3" destOrd="0" presId="urn:microsoft.com/office/officeart/2018/5/layout/IconCircleLabelList"/>
    <dgm:cxn modelId="{83DF88CE-A98B-774B-A789-E31B3F468E55}" type="presParOf" srcId="{3B4848A0-E8C7-4849-A413-1C4899CF8ED5}" destId="{F76155EE-0A3E-41D2-B590-61A5A4B2FFE3}" srcOrd="1" destOrd="0" presId="urn:microsoft.com/office/officeart/2018/5/layout/IconCircleLabelList"/>
    <dgm:cxn modelId="{948C2329-72F5-F042-B758-CDEB8DFA1BE0}" type="presParOf" srcId="{3B4848A0-E8C7-4849-A413-1C4899CF8ED5}" destId="{0FB665D2-6D89-4B6B-A322-C7ECF8039BCE}" srcOrd="2" destOrd="0" presId="urn:microsoft.com/office/officeart/2018/5/layout/IconCircleLabelList"/>
    <dgm:cxn modelId="{49090B01-A35F-F545-9958-93060BB3100B}" type="presParOf" srcId="{0FB665D2-6D89-4B6B-A322-C7ECF8039BCE}" destId="{617EA9EF-EC0C-4DFE-B61A-641BC583CE1F}" srcOrd="0" destOrd="0" presId="urn:microsoft.com/office/officeart/2018/5/layout/IconCircleLabelList"/>
    <dgm:cxn modelId="{2DC31C77-0708-814F-97F3-A9AD5264EB6D}" type="presParOf" srcId="{0FB665D2-6D89-4B6B-A322-C7ECF8039BCE}" destId="{9EE62885-86CF-4D5B-8739-BF59267B7935}" srcOrd="1" destOrd="0" presId="urn:microsoft.com/office/officeart/2018/5/layout/IconCircleLabelList"/>
    <dgm:cxn modelId="{911816DA-2794-154D-B631-251A1B7F6208}" type="presParOf" srcId="{0FB665D2-6D89-4B6B-A322-C7ECF8039BCE}" destId="{86532A1A-895B-4EBF-9895-265A58EE081C}" srcOrd="2" destOrd="0" presId="urn:microsoft.com/office/officeart/2018/5/layout/IconCircleLabelList"/>
    <dgm:cxn modelId="{3A65803A-AD61-3E48-82E3-52681434D68A}" type="presParOf" srcId="{0FB665D2-6D89-4B6B-A322-C7ECF8039BCE}" destId="{F4009AAB-8D27-4FFD-9003-B2C26B4165A1}" srcOrd="3" destOrd="0" presId="urn:microsoft.com/office/officeart/2018/5/layout/IconCircleLabelList"/>
    <dgm:cxn modelId="{82E6C94B-2571-F44A-A407-7F4DA8FC4FFB}" type="presParOf" srcId="{3B4848A0-E8C7-4849-A413-1C4899CF8ED5}" destId="{B796C966-0032-42D4-879E-2CF178490ABD}" srcOrd="3" destOrd="0" presId="urn:microsoft.com/office/officeart/2018/5/layout/IconCircleLabelList"/>
    <dgm:cxn modelId="{8500AAC1-7569-C741-A741-C3D0E51C1C62}" type="presParOf" srcId="{3B4848A0-E8C7-4849-A413-1C4899CF8ED5}" destId="{DE2792BE-8514-40CA-80A0-933AFD218419}" srcOrd="4" destOrd="0" presId="urn:microsoft.com/office/officeart/2018/5/layout/IconCircleLabelList"/>
    <dgm:cxn modelId="{635B8F40-E497-1348-9DD9-2358CCD412EB}" type="presParOf" srcId="{DE2792BE-8514-40CA-80A0-933AFD218419}" destId="{50B398FE-E9A3-4716-94D9-6038898FF059}" srcOrd="0" destOrd="0" presId="urn:microsoft.com/office/officeart/2018/5/layout/IconCircleLabelList"/>
    <dgm:cxn modelId="{5A6141C3-1E18-F642-852B-99B96D08317A}" type="presParOf" srcId="{DE2792BE-8514-40CA-80A0-933AFD218419}" destId="{A4730C3F-9EE2-4F40-A9EC-E21BDE2233AE}" srcOrd="1" destOrd="0" presId="urn:microsoft.com/office/officeart/2018/5/layout/IconCircleLabelList"/>
    <dgm:cxn modelId="{E29AF125-E4C7-0040-89CC-39B43F629436}" type="presParOf" srcId="{DE2792BE-8514-40CA-80A0-933AFD218419}" destId="{BC194939-3DE9-4EE9-89FC-A5E7F42A6610}" srcOrd="2" destOrd="0" presId="urn:microsoft.com/office/officeart/2018/5/layout/IconCircleLabelList"/>
    <dgm:cxn modelId="{D000C47D-6159-934E-AD4C-F5011304B98E}" type="presParOf" srcId="{DE2792BE-8514-40CA-80A0-933AFD218419}" destId="{74EEC6C3-0EED-49F7-89CD-0EE767ADD44A}"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5747CB-4888-40F7-A74F-AF56D86BC6D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FCE88F3-5F9C-4E1B-91F0-7BA47A1DC622}">
      <dgm:prSet/>
      <dgm:spPr/>
      <dgm:t>
        <a:bodyPr/>
        <a:lstStyle/>
        <a:p>
          <a:r>
            <a:rPr lang="nl-NL"/>
            <a:t>Hoeveel gram eiwitten heeft Anne nodig?</a:t>
          </a:r>
          <a:endParaRPr lang="en-US"/>
        </a:p>
      </dgm:t>
    </dgm:pt>
    <dgm:pt modelId="{0303365D-0C4E-48ED-9C4E-9DF383F46157}" type="parTrans" cxnId="{D35F8362-82DA-4FD4-9074-D6F0AA118CB9}">
      <dgm:prSet/>
      <dgm:spPr/>
      <dgm:t>
        <a:bodyPr/>
        <a:lstStyle/>
        <a:p>
          <a:endParaRPr lang="en-US"/>
        </a:p>
      </dgm:t>
    </dgm:pt>
    <dgm:pt modelId="{5392C94F-4663-41A7-A10E-D07EEA0F7827}" type="sibTrans" cxnId="{D35F8362-82DA-4FD4-9074-D6F0AA118CB9}">
      <dgm:prSet/>
      <dgm:spPr/>
      <dgm:t>
        <a:bodyPr/>
        <a:lstStyle/>
        <a:p>
          <a:endParaRPr lang="en-US"/>
        </a:p>
      </dgm:t>
    </dgm:pt>
    <dgm:pt modelId="{FB9F7038-CEC9-4FC3-B3A9-A3C0A795F016}">
      <dgm:prSet/>
      <dgm:spPr/>
      <dgm:t>
        <a:bodyPr/>
        <a:lstStyle/>
        <a:p>
          <a:r>
            <a:rPr lang="nl-NL" dirty="0"/>
            <a:t>Wat moet je weten?</a:t>
          </a:r>
          <a:endParaRPr lang="en-US" dirty="0"/>
        </a:p>
      </dgm:t>
    </dgm:pt>
    <dgm:pt modelId="{878BAFD2-E4D6-41FD-800F-17025D502DF9}" type="parTrans" cxnId="{864EF259-12B7-488F-AE23-ADF8CFDA88FE}">
      <dgm:prSet/>
      <dgm:spPr/>
      <dgm:t>
        <a:bodyPr/>
        <a:lstStyle/>
        <a:p>
          <a:endParaRPr lang="en-US"/>
        </a:p>
      </dgm:t>
    </dgm:pt>
    <dgm:pt modelId="{FF942117-0066-4787-8512-7E3B18BB8C49}" type="sibTrans" cxnId="{864EF259-12B7-488F-AE23-ADF8CFDA88FE}">
      <dgm:prSet/>
      <dgm:spPr/>
      <dgm:t>
        <a:bodyPr/>
        <a:lstStyle/>
        <a:p>
          <a:endParaRPr lang="en-US"/>
        </a:p>
      </dgm:t>
    </dgm:pt>
    <dgm:pt modelId="{E0089B97-C78D-49DB-947C-46168664EC8D}" type="pres">
      <dgm:prSet presAssocID="{2E5747CB-4888-40F7-A74F-AF56D86BC6D4}" presName="root" presStyleCnt="0">
        <dgm:presLayoutVars>
          <dgm:dir/>
          <dgm:resizeHandles val="exact"/>
        </dgm:presLayoutVars>
      </dgm:prSet>
      <dgm:spPr/>
    </dgm:pt>
    <dgm:pt modelId="{220399BA-3CEC-4309-B0B7-A69D2469E767}" type="pres">
      <dgm:prSet presAssocID="{5FCE88F3-5F9C-4E1B-91F0-7BA47A1DC622}" presName="compNode" presStyleCnt="0"/>
      <dgm:spPr/>
    </dgm:pt>
    <dgm:pt modelId="{9DB11F78-FECD-4ACA-875B-CAD1CB79C6BD}" type="pres">
      <dgm:prSet presAssocID="{5FCE88F3-5F9C-4E1B-91F0-7BA47A1DC622}" presName="bgRect" presStyleLbl="bgShp" presStyleIdx="0" presStyleCnt="2"/>
      <dgm:spPr/>
    </dgm:pt>
    <dgm:pt modelId="{5777AAC2-D4C8-4E2C-B84B-993BC7FA7BA0}" type="pres">
      <dgm:prSet presAssocID="{5FCE88F3-5F9C-4E1B-91F0-7BA47A1DC62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inkje"/>
        </a:ext>
      </dgm:extLst>
    </dgm:pt>
    <dgm:pt modelId="{A234F357-1AEE-403C-BA93-7C0789A47999}" type="pres">
      <dgm:prSet presAssocID="{5FCE88F3-5F9C-4E1B-91F0-7BA47A1DC622}" presName="spaceRect" presStyleCnt="0"/>
      <dgm:spPr/>
    </dgm:pt>
    <dgm:pt modelId="{9951D85E-EA23-4928-9EF8-CBFDE8F944DE}" type="pres">
      <dgm:prSet presAssocID="{5FCE88F3-5F9C-4E1B-91F0-7BA47A1DC622}" presName="parTx" presStyleLbl="revTx" presStyleIdx="0" presStyleCnt="2">
        <dgm:presLayoutVars>
          <dgm:chMax val="0"/>
          <dgm:chPref val="0"/>
        </dgm:presLayoutVars>
      </dgm:prSet>
      <dgm:spPr/>
    </dgm:pt>
    <dgm:pt modelId="{9B3EC7A6-748E-4CD9-B384-5990343C7A95}" type="pres">
      <dgm:prSet presAssocID="{5392C94F-4663-41A7-A10E-D07EEA0F7827}" presName="sibTrans" presStyleCnt="0"/>
      <dgm:spPr/>
    </dgm:pt>
    <dgm:pt modelId="{9B25467D-C824-4130-A356-F6C26C3D1E4E}" type="pres">
      <dgm:prSet presAssocID="{FB9F7038-CEC9-4FC3-B3A9-A3C0A795F016}" presName="compNode" presStyleCnt="0"/>
      <dgm:spPr/>
    </dgm:pt>
    <dgm:pt modelId="{0CF0296B-63BF-4968-AEB4-EE9B1DFC3DA7}" type="pres">
      <dgm:prSet presAssocID="{FB9F7038-CEC9-4FC3-B3A9-A3C0A795F016}" presName="bgRect" presStyleLbl="bgShp" presStyleIdx="1" presStyleCnt="2"/>
      <dgm:spPr/>
    </dgm:pt>
    <dgm:pt modelId="{1F56B906-1929-41D8-A864-D1191F3140E4}" type="pres">
      <dgm:prSet presAssocID="{FB9F7038-CEC9-4FC3-B3A9-A3C0A795F01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gen"/>
        </a:ext>
      </dgm:extLst>
    </dgm:pt>
    <dgm:pt modelId="{70B09445-7958-4DFE-9214-C1C98C863128}" type="pres">
      <dgm:prSet presAssocID="{FB9F7038-CEC9-4FC3-B3A9-A3C0A795F016}" presName="spaceRect" presStyleCnt="0"/>
      <dgm:spPr/>
    </dgm:pt>
    <dgm:pt modelId="{F3059E2C-18DF-45C0-A8DD-3AB4F13FB711}" type="pres">
      <dgm:prSet presAssocID="{FB9F7038-CEC9-4FC3-B3A9-A3C0A795F016}" presName="parTx" presStyleLbl="revTx" presStyleIdx="1" presStyleCnt="2">
        <dgm:presLayoutVars>
          <dgm:chMax val="0"/>
          <dgm:chPref val="0"/>
        </dgm:presLayoutVars>
      </dgm:prSet>
      <dgm:spPr/>
    </dgm:pt>
  </dgm:ptLst>
  <dgm:cxnLst>
    <dgm:cxn modelId="{7222990D-5CF9-4DC1-895F-9F3726713B4A}" type="presOf" srcId="{2E5747CB-4888-40F7-A74F-AF56D86BC6D4}" destId="{E0089B97-C78D-49DB-947C-46168664EC8D}" srcOrd="0" destOrd="0" presId="urn:microsoft.com/office/officeart/2018/2/layout/IconVerticalSolidList"/>
    <dgm:cxn modelId="{95D89A2A-1FC0-4ECF-A61F-B526209B0930}" type="presOf" srcId="{FB9F7038-CEC9-4FC3-B3A9-A3C0A795F016}" destId="{F3059E2C-18DF-45C0-A8DD-3AB4F13FB711}" srcOrd="0" destOrd="0" presId="urn:microsoft.com/office/officeart/2018/2/layout/IconVerticalSolidList"/>
    <dgm:cxn modelId="{864EF259-12B7-488F-AE23-ADF8CFDA88FE}" srcId="{2E5747CB-4888-40F7-A74F-AF56D86BC6D4}" destId="{FB9F7038-CEC9-4FC3-B3A9-A3C0A795F016}" srcOrd="1" destOrd="0" parTransId="{878BAFD2-E4D6-41FD-800F-17025D502DF9}" sibTransId="{FF942117-0066-4787-8512-7E3B18BB8C49}"/>
    <dgm:cxn modelId="{D35F8362-82DA-4FD4-9074-D6F0AA118CB9}" srcId="{2E5747CB-4888-40F7-A74F-AF56D86BC6D4}" destId="{5FCE88F3-5F9C-4E1B-91F0-7BA47A1DC622}" srcOrd="0" destOrd="0" parTransId="{0303365D-0C4E-48ED-9C4E-9DF383F46157}" sibTransId="{5392C94F-4663-41A7-A10E-D07EEA0F7827}"/>
    <dgm:cxn modelId="{B35801CC-B154-40A2-9E3F-A0007970EFE6}" type="presOf" srcId="{5FCE88F3-5F9C-4E1B-91F0-7BA47A1DC622}" destId="{9951D85E-EA23-4928-9EF8-CBFDE8F944DE}" srcOrd="0" destOrd="0" presId="urn:microsoft.com/office/officeart/2018/2/layout/IconVerticalSolidList"/>
    <dgm:cxn modelId="{F3E17C53-E5A7-415F-9570-9628ADF86C6E}" type="presParOf" srcId="{E0089B97-C78D-49DB-947C-46168664EC8D}" destId="{220399BA-3CEC-4309-B0B7-A69D2469E767}" srcOrd="0" destOrd="0" presId="urn:microsoft.com/office/officeart/2018/2/layout/IconVerticalSolidList"/>
    <dgm:cxn modelId="{03859DB0-943D-43A9-881F-D58C071F66F3}" type="presParOf" srcId="{220399BA-3CEC-4309-B0B7-A69D2469E767}" destId="{9DB11F78-FECD-4ACA-875B-CAD1CB79C6BD}" srcOrd="0" destOrd="0" presId="urn:microsoft.com/office/officeart/2018/2/layout/IconVerticalSolidList"/>
    <dgm:cxn modelId="{170AB1C0-4317-49B8-AAA0-DD95AA991183}" type="presParOf" srcId="{220399BA-3CEC-4309-B0B7-A69D2469E767}" destId="{5777AAC2-D4C8-4E2C-B84B-993BC7FA7BA0}" srcOrd="1" destOrd="0" presId="urn:microsoft.com/office/officeart/2018/2/layout/IconVerticalSolidList"/>
    <dgm:cxn modelId="{0F873023-55F9-4BDF-A580-1B887E401AD8}" type="presParOf" srcId="{220399BA-3CEC-4309-B0B7-A69D2469E767}" destId="{A234F357-1AEE-403C-BA93-7C0789A47999}" srcOrd="2" destOrd="0" presId="urn:microsoft.com/office/officeart/2018/2/layout/IconVerticalSolidList"/>
    <dgm:cxn modelId="{3E986D10-6751-4570-A6B5-FF9CE6ACFFCE}" type="presParOf" srcId="{220399BA-3CEC-4309-B0B7-A69D2469E767}" destId="{9951D85E-EA23-4928-9EF8-CBFDE8F944DE}" srcOrd="3" destOrd="0" presId="urn:microsoft.com/office/officeart/2018/2/layout/IconVerticalSolidList"/>
    <dgm:cxn modelId="{5753AC12-F5C5-446A-9701-9CB1EA3B1436}" type="presParOf" srcId="{E0089B97-C78D-49DB-947C-46168664EC8D}" destId="{9B3EC7A6-748E-4CD9-B384-5990343C7A95}" srcOrd="1" destOrd="0" presId="urn:microsoft.com/office/officeart/2018/2/layout/IconVerticalSolidList"/>
    <dgm:cxn modelId="{5AB30DA9-0BF6-480D-8C5E-44E49397CE3F}" type="presParOf" srcId="{E0089B97-C78D-49DB-947C-46168664EC8D}" destId="{9B25467D-C824-4130-A356-F6C26C3D1E4E}" srcOrd="2" destOrd="0" presId="urn:microsoft.com/office/officeart/2018/2/layout/IconVerticalSolidList"/>
    <dgm:cxn modelId="{E54DA24F-4498-40F5-BC3B-4D7014C3AF1B}" type="presParOf" srcId="{9B25467D-C824-4130-A356-F6C26C3D1E4E}" destId="{0CF0296B-63BF-4968-AEB4-EE9B1DFC3DA7}" srcOrd="0" destOrd="0" presId="urn:microsoft.com/office/officeart/2018/2/layout/IconVerticalSolidList"/>
    <dgm:cxn modelId="{A0B7B9B4-1E0E-464C-8E54-4EF99B6B1188}" type="presParOf" srcId="{9B25467D-C824-4130-A356-F6C26C3D1E4E}" destId="{1F56B906-1929-41D8-A864-D1191F3140E4}" srcOrd="1" destOrd="0" presId="urn:microsoft.com/office/officeart/2018/2/layout/IconVerticalSolidList"/>
    <dgm:cxn modelId="{870B787B-3EF5-486A-8037-E6090A71ECDB}" type="presParOf" srcId="{9B25467D-C824-4130-A356-F6C26C3D1E4E}" destId="{70B09445-7958-4DFE-9214-C1C98C863128}" srcOrd="2" destOrd="0" presId="urn:microsoft.com/office/officeart/2018/2/layout/IconVerticalSolidList"/>
    <dgm:cxn modelId="{232EDB25-867F-4717-9F5A-4BDEC585E9E4}" type="presParOf" srcId="{9B25467D-C824-4130-A356-F6C26C3D1E4E}" destId="{F3059E2C-18DF-45C0-A8DD-3AB4F13FB71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1F14C9-39E2-4C53-A973-FF8AA7643A81}" type="doc">
      <dgm:prSet loTypeId="urn:microsoft.com/office/officeart/2005/8/layout/hChevron3" loCatId="process" qsTypeId="urn:microsoft.com/office/officeart/2005/8/quickstyle/simple1" qsCatId="simple" csTypeId="urn:microsoft.com/office/officeart/2005/8/colors/colorful2" csCatId="colorful"/>
      <dgm:spPr/>
      <dgm:t>
        <a:bodyPr/>
        <a:lstStyle/>
        <a:p>
          <a:endParaRPr lang="en-US"/>
        </a:p>
      </dgm:t>
    </dgm:pt>
    <dgm:pt modelId="{A8F87273-D681-45A7-98CB-C5F25F220A88}">
      <dgm:prSet/>
      <dgm:spPr/>
      <dgm:t>
        <a:bodyPr/>
        <a:lstStyle/>
        <a:p>
          <a:r>
            <a:rPr lang="nl-NL"/>
            <a:t>Er zijn 13 verschillende vitamines: 4 in vetoplosbare (A,D,E,K) vitamines en 9 wateroplosbare vitamines. </a:t>
          </a:r>
          <a:endParaRPr lang="en-US"/>
        </a:p>
      </dgm:t>
    </dgm:pt>
    <dgm:pt modelId="{69A59311-93CE-4EAD-A2DB-E861509E8B2A}" type="parTrans" cxnId="{905D3967-8402-4EED-9D91-4C062AFF4F55}">
      <dgm:prSet/>
      <dgm:spPr/>
      <dgm:t>
        <a:bodyPr/>
        <a:lstStyle/>
        <a:p>
          <a:endParaRPr lang="en-US"/>
        </a:p>
      </dgm:t>
    </dgm:pt>
    <dgm:pt modelId="{1DAB2F3C-CC20-4013-8D27-054259D63BDF}" type="sibTrans" cxnId="{905D3967-8402-4EED-9D91-4C062AFF4F55}">
      <dgm:prSet/>
      <dgm:spPr/>
      <dgm:t>
        <a:bodyPr/>
        <a:lstStyle/>
        <a:p>
          <a:endParaRPr lang="en-US"/>
        </a:p>
      </dgm:t>
    </dgm:pt>
    <dgm:pt modelId="{966F9A21-6914-4FEE-A0B7-9D23988A6DF7}">
      <dgm:prSet/>
      <dgm:spPr/>
      <dgm:t>
        <a:bodyPr/>
        <a:lstStyle/>
        <a:p>
          <a:r>
            <a:rPr lang="nl-NL"/>
            <a:t>Essentiële mineralen zijn in ieder geval:</a:t>
          </a:r>
          <a:endParaRPr lang="en-US"/>
        </a:p>
      </dgm:t>
    </dgm:pt>
    <dgm:pt modelId="{9B4B75F2-229E-43A5-9E10-3200D57AADFE}" type="parTrans" cxnId="{E01F1377-AF62-4476-87C4-6A913A09A638}">
      <dgm:prSet/>
      <dgm:spPr/>
      <dgm:t>
        <a:bodyPr/>
        <a:lstStyle/>
        <a:p>
          <a:endParaRPr lang="en-US"/>
        </a:p>
      </dgm:t>
    </dgm:pt>
    <dgm:pt modelId="{4A091732-3BE9-4E10-917A-F090DE4A7355}" type="sibTrans" cxnId="{E01F1377-AF62-4476-87C4-6A913A09A638}">
      <dgm:prSet/>
      <dgm:spPr/>
      <dgm:t>
        <a:bodyPr/>
        <a:lstStyle/>
        <a:p>
          <a:endParaRPr lang="en-US"/>
        </a:p>
      </dgm:t>
    </dgm:pt>
    <dgm:pt modelId="{3E712301-4B43-49C0-B931-8F64A5FC7604}">
      <dgm:prSet/>
      <dgm:spPr/>
      <dgm:t>
        <a:bodyPr/>
        <a:lstStyle/>
        <a:p>
          <a:r>
            <a:rPr lang="nl-NL"/>
            <a:t>calcium</a:t>
          </a:r>
          <a:endParaRPr lang="en-US"/>
        </a:p>
      </dgm:t>
    </dgm:pt>
    <dgm:pt modelId="{998EB609-7694-4AE5-A86E-81AAD74DFC7B}" type="parTrans" cxnId="{98D1F4B9-CD98-487B-87D0-D653EC599582}">
      <dgm:prSet/>
      <dgm:spPr/>
      <dgm:t>
        <a:bodyPr/>
        <a:lstStyle/>
        <a:p>
          <a:endParaRPr lang="en-US"/>
        </a:p>
      </dgm:t>
    </dgm:pt>
    <dgm:pt modelId="{D9FA7DD9-34E4-41BB-99ED-B830EA70DDEA}" type="sibTrans" cxnId="{98D1F4B9-CD98-487B-87D0-D653EC599582}">
      <dgm:prSet/>
      <dgm:spPr/>
      <dgm:t>
        <a:bodyPr/>
        <a:lstStyle/>
        <a:p>
          <a:endParaRPr lang="en-US"/>
        </a:p>
      </dgm:t>
    </dgm:pt>
    <dgm:pt modelId="{DE782253-8A73-4A78-BEE3-79556BF914FF}">
      <dgm:prSet/>
      <dgm:spPr/>
      <dgm:t>
        <a:bodyPr/>
        <a:lstStyle/>
        <a:p>
          <a:r>
            <a:rPr lang="nl-NL"/>
            <a:t>magnesium</a:t>
          </a:r>
          <a:endParaRPr lang="en-US"/>
        </a:p>
      </dgm:t>
    </dgm:pt>
    <dgm:pt modelId="{0DCDEF71-8A43-4547-BA49-0C720760B906}" type="parTrans" cxnId="{DBB3E92C-51C2-4D2A-B157-2FDDD15C9933}">
      <dgm:prSet/>
      <dgm:spPr/>
      <dgm:t>
        <a:bodyPr/>
        <a:lstStyle/>
        <a:p>
          <a:endParaRPr lang="en-US"/>
        </a:p>
      </dgm:t>
    </dgm:pt>
    <dgm:pt modelId="{5620D203-F823-4EB5-948C-846B46BABEEA}" type="sibTrans" cxnId="{DBB3E92C-51C2-4D2A-B157-2FDDD15C9933}">
      <dgm:prSet/>
      <dgm:spPr/>
      <dgm:t>
        <a:bodyPr/>
        <a:lstStyle/>
        <a:p>
          <a:endParaRPr lang="en-US"/>
        </a:p>
      </dgm:t>
    </dgm:pt>
    <dgm:pt modelId="{AF73A77B-6013-4EFE-B6DD-BDF57C1D1C1D}">
      <dgm:prSet/>
      <dgm:spPr/>
      <dgm:t>
        <a:bodyPr/>
        <a:lstStyle/>
        <a:p>
          <a:r>
            <a:rPr lang="nl-NL"/>
            <a:t>kalium</a:t>
          </a:r>
          <a:endParaRPr lang="en-US"/>
        </a:p>
      </dgm:t>
    </dgm:pt>
    <dgm:pt modelId="{3D7EDF0B-0DB3-4566-A066-09FF3B232483}" type="parTrans" cxnId="{C4F6958C-481B-41C6-8D9A-333EA8C785BA}">
      <dgm:prSet/>
      <dgm:spPr/>
      <dgm:t>
        <a:bodyPr/>
        <a:lstStyle/>
        <a:p>
          <a:endParaRPr lang="en-US"/>
        </a:p>
      </dgm:t>
    </dgm:pt>
    <dgm:pt modelId="{68EDD7FE-6090-4C0F-AF5C-E0044B1ED82C}" type="sibTrans" cxnId="{C4F6958C-481B-41C6-8D9A-333EA8C785BA}">
      <dgm:prSet/>
      <dgm:spPr/>
      <dgm:t>
        <a:bodyPr/>
        <a:lstStyle/>
        <a:p>
          <a:endParaRPr lang="en-US"/>
        </a:p>
      </dgm:t>
    </dgm:pt>
    <dgm:pt modelId="{2887E027-BB01-4396-AB1A-9133625FAA17}">
      <dgm:prSet/>
      <dgm:spPr/>
      <dgm:t>
        <a:bodyPr/>
        <a:lstStyle/>
        <a:p>
          <a:r>
            <a:rPr lang="nl-NL"/>
            <a:t>natrium</a:t>
          </a:r>
          <a:endParaRPr lang="en-US"/>
        </a:p>
      </dgm:t>
    </dgm:pt>
    <dgm:pt modelId="{0422EC41-0622-4D3A-93BF-B5876B383013}" type="parTrans" cxnId="{79ACCDB9-F124-4FB4-9E4D-043A1C55457E}">
      <dgm:prSet/>
      <dgm:spPr/>
      <dgm:t>
        <a:bodyPr/>
        <a:lstStyle/>
        <a:p>
          <a:endParaRPr lang="en-US"/>
        </a:p>
      </dgm:t>
    </dgm:pt>
    <dgm:pt modelId="{BB419AD7-AAE3-41DA-880B-B35925D174E9}" type="sibTrans" cxnId="{79ACCDB9-F124-4FB4-9E4D-043A1C55457E}">
      <dgm:prSet/>
      <dgm:spPr/>
      <dgm:t>
        <a:bodyPr/>
        <a:lstStyle/>
        <a:p>
          <a:endParaRPr lang="en-US"/>
        </a:p>
      </dgm:t>
    </dgm:pt>
    <dgm:pt modelId="{AC311C9C-51CA-4837-9CCB-2F78FB582620}">
      <dgm:prSet/>
      <dgm:spPr/>
      <dgm:t>
        <a:bodyPr/>
        <a:lstStyle/>
        <a:p>
          <a:r>
            <a:rPr lang="nl-NL"/>
            <a:t>chloride</a:t>
          </a:r>
          <a:endParaRPr lang="en-US"/>
        </a:p>
      </dgm:t>
    </dgm:pt>
    <dgm:pt modelId="{E6B3EB7B-9952-4C1D-9E5E-7FD11F254CB6}" type="parTrans" cxnId="{BE406ED0-6ABE-4DE1-8A7C-2F792C7F103B}">
      <dgm:prSet/>
      <dgm:spPr/>
      <dgm:t>
        <a:bodyPr/>
        <a:lstStyle/>
        <a:p>
          <a:endParaRPr lang="en-US"/>
        </a:p>
      </dgm:t>
    </dgm:pt>
    <dgm:pt modelId="{5BDC218C-FB3A-46F8-B252-99FFE4740755}" type="sibTrans" cxnId="{BE406ED0-6ABE-4DE1-8A7C-2F792C7F103B}">
      <dgm:prSet/>
      <dgm:spPr/>
      <dgm:t>
        <a:bodyPr/>
        <a:lstStyle/>
        <a:p>
          <a:endParaRPr lang="en-US"/>
        </a:p>
      </dgm:t>
    </dgm:pt>
    <dgm:pt modelId="{8B48C08B-9778-4CC4-9AAE-41AA22FCA1C9}">
      <dgm:prSet/>
      <dgm:spPr/>
      <dgm:t>
        <a:bodyPr/>
        <a:lstStyle/>
        <a:p>
          <a:r>
            <a:rPr lang="nl-NL"/>
            <a:t>Fosfor</a:t>
          </a:r>
          <a:endParaRPr lang="en-US"/>
        </a:p>
      </dgm:t>
    </dgm:pt>
    <dgm:pt modelId="{655F1A83-B32A-4351-A7F9-ECB5DA55B247}" type="parTrans" cxnId="{9EDFF4D6-6C74-426A-BCF4-C386371FA241}">
      <dgm:prSet/>
      <dgm:spPr/>
      <dgm:t>
        <a:bodyPr/>
        <a:lstStyle/>
        <a:p>
          <a:endParaRPr lang="en-US"/>
        </a:p>
      </dgm:t>
    </dgm:pt>
    <dgm:pt modelId="{30CAC019-9101-446E-96E8-56AC3C734EE7}" type="sibTrans" cxnId="{9EDFF4D6-6C74-426A-BCF4-C386371FA241}">
      <dgm:prSet/>
      <dgm:spPr/>
      <dgm:t>
        <a:bodyPr/>
        <a:lstStyle/>
        <a:p>
          <a:endParaRPr lang="en-US"/>
        </a:p>
      </dgm:t>
    </dgm:pt>
    <dgm:pt modelId="{BFDA2718-04A0-42DC-B0F7-0AC52B7A0CBC}">
      <dgm:prSet/>
      <dgm:spPr/>
      <dgm:t>
        <a:bodyPr/>
        <a:lstStyle/>
        <a:p>
          <a:r>
            <a:rPr lang="nl-NL"/>
            <a:t>Essentiële spoorelementen zijn:</a:t>
          </a:r>
          <a:endParaRPr lang="en-US"/>
        </a:p>
      </dgm:t>
    </dgm:pt>
    <dgm:pt modelId="{D354C701-C52E-444C-97D4-AD2C2A329646}" type="parTrans" cxnId="{E28649ED-0813-4C5B-BB95-3CBF75C6B529}">
      <dgm:prSet/>
      <dgm:spPr/>
      <dgm:t>
        <a:bodyPr/>
        <a:lstStyle/>
        <a:p>
          <a:endParaRPr lang="en-US"/>
        </a:p>
      </dgm:t>
    </dgm:pt>
    <dgm:pt modelId="{B3E52918-ACCD-4DE8-871F-4DE59E1AB01A}" type="sibTrans" cxnId="{E28649ED-0813-4C5B-BB95-3CBF75C6B529}">
      <dgm:prSet/>
      <dgm:spPr/>
      <dgm:t>
        <a:bodyPr/>
        <a:lstStyle/>
        <a:p>
          <a:endParaRPr lang="en-US"/>
        </a:p>
      </dgm:t>
    </dgm:pt>
    <dgm:pt modelId="{FC752903-6F58-4936-98B4-32443F266C8B}">
      <dgm:prSet/>
      <dgm:spPr/>
      <dgm:t>
        <a:bodyPr/>
        <a:lstStyle/>
        <a:p>
          <a:r>
            <a:rPr lang="nl-NL"/>
            <a:t>jodium</a:t>
          </a:r>
          <a:endParaRPr lang="en-US"/>
        </a:p>
      </dgm:t>
    </dgm:pt>
    <dgm:pt modelId="{1FE2BDAA-D007-4D7E-B456-663F4309F6C9}" type="parTrans" cxnId="{FECD913A-A27A-43E6-B6BA-BD1BE2A15F32}">
      <dgm:prSet/>
      <dgm:spPr/>
      <dgm:t>
        <a:bodyPr/>
        <a:lstStyle/>
        <a:p>
          <a:endParaRPr lang="en-US"/>
        </a:p>
      </dgm:t>
    </dgm:pt>
    <dgm:pt modelId="{4AB0B56A-7F41-48C3-BE9F-E1CFB51FE75C}" type="sibTrans" cxnId="{FECD913A-A27A-43E6-B6BA-BD1BE2A15F32}">
      <dgm:prSet/>
      <dgm:spPr/>
      <dgm:t>
        <a:bodyPr/>
        <a:lstStyle/>
        <a:p>
          <a:endParaRPr lang="en-US"/>
        </a:p>
      </dgm:t>
    </dgm:pt>
    <dgm:pt modelId="{DCA5C51B-01B4-48C9-92A6-FE31EC7FD636}">
      <dgm:prSet/>
      <dgm:spPr/>
      <dgm:t>
        <a:bodyPr/>
        <a:lstStyle/>
        <a:p>
          <a:r>
            <a:rPr lang="nl-NL"/>
            <a:t>ijzer</a:t>
          </a:r>
          <a:endParaRPr lang="en-US"/>
        </a:p>
      </dgm:t>
    </dgm:pt>
    <dgm:pt modelId="{4512C901-F030-44D5-9F29-67D817EF0BF1}" type="parTrans" cxnId="{C7EF1192-B6B9-43A3-841E-6BD258FCE4A6}">
      <dgm:prSet/>
      <dgm:spPr/>
      <dgm:t>
        <a:bodyPr/>
        <a:lstStyle/>
        <a:p>
          <a:endParaRPr lang="en-US"/>
        </a:p>
      </dgm:t>
    </dgm:pt>
    <dgm:pt modelId="{5980CA4A-E709-4818-A38F-EDDD52F54641}" type="sibTrans" cxnId="{C7EF1192-B6B9-43A3-841E-6BD258FCE4A6}">
      <dgm:prSet/>
      <dgm:spPr/>
      <dgm:t>
        <a:bodyPr/>
        <a:lstStyle/>
        <a:p>
          <a:endParaRPr lang="en-US"/>
        </a:p>
      </dgm:t>
    </dgm:pt>
    <dgm:pt modelId="{5E154542-1171-4485-AA57-DC4067336B11}">
      <dgm:prSet/>
      <dgm:spPr/>
      <dgm:t>
        <a:bodyPr/>
        <a:lstStyle/>
        <a:p>
          <a:r>
            <a:rPr lang="nl-NL"/>
            <a:t>chroom</a:t>
          </a:r>
          <a:endParaRPr lang="en-US"/>
        </a:p>
      </dgm:t>
    </dgm:pt>
    <dgm:pt modelId="{B2987F5D-6F4B-4BDC-9994-BDD251FBCDF2}" type="parTrans" cxnId="{301A7D59-8076-45DF-AF52-F536E6691650}">
      <dgm:prSet/>
      <dgm:spPr/>
      <dgm:t>
        <a:bodyPr/>
        <a:lstStyle/>
        <a:p>
          <a:endParaRPr lang="en-US"/>
        </a:p>
      </dgm:t>
    </dgm:pt>
    <dgm:pt modelId="{EE956B3D-8FC4-46DA-A48C-200819E69FC6}" type="sibTrans" cxnId="{301A7D59-8076-45DF-AF52-F536E6691650}">
      <dgm:prSet/>
      <dgm:spPr/>
      <dgm:t>
        <a:bodyPr/>
        <a:lstStyle/>
        <a:p>
          <a:endParaRPr lang="en-US"/>
        </a:p>
      </dgm:t>
    </dgm:pt>
    <dgm:pt modelId="{DEDCDDCB-B611-4A2D-B948-6BB18A48F25B}">
      <dgm:prSet/>
      <dgm:spPr/>
      <dgm:t>
        <a:bodyPr/>
        <a:lstStyle/>
        <a:p>
          <a:r>
            <a:rPr lang="nl-NL"/>
            <a:t>koper</a:t>
          </a:r>
          <a:endParaRPr lang="en-US"/>
        </a:p>
      </dgm:t>
    </dgm:pt>
    <dgm:pt modelId="{8D501071-EB45-480E-B919-0A74BE90E96B}" type="parTrans" cxnId="{672F7C2F-E4C6-477E-951A-8F947B3AED75}">
      <dgm:prSet/>
      <dgm:spPr/>
      <dgm:t>
        <a:bodyPr/>
        <a:lstStyle/>
        <a:p>
          <a:endParaRPr lang="en-US"/>
        </a:p>
      </dgm:t>
    </dgm:pt>
    <dgm:pt modelId="{A1C41498-4358-476F-8F92-94E2ACBA4E36}" type="sibTrans" cxnId="{672F7C2F-E4C6-477E-951A-8F947B3AED75}">
      <dgm:prSet/>
      <dgm:spPr/>
      <dgm:t>
        <a:bodyPr/>
        <a:lstStyle/>
        <a:p>
          <a:endParaRPr lang="en-US"/>
        </a:p>
      </dgm:t>
    </dgm:pt>
    <dgm:pt modelId="{84BB0606-EADD-4EFB-A3BE-E176969E3646}">
      <dgm:prSet/>
      <dgm:spPr/>
      <dgm:t>
        <a:bodyPr/>
        <a:lstStyle/>
        <a:p>
          <a:r>
            <a:rPr lang="nl-NL"/>
            <a:t>zink</a:t>
          </a:r>
          <a:endParaRPr lang="en-US"/>
        </a:p>
      </dgm:t>
    </dgm:pt>
    <dgm:pt modelId="{F7005808-458B-4997-A695-3BFBF09F3A54}" type="parTrans" cxnId="{D51B3614-ED1D-4633-A517-6350DF2DBD6D}">
      <dgm:prSet/>
      <dgm:spPr/>
      <dgm:t>
        <a:bodyPr/>
        <a:lstStyle/>
        <a:p>
          <a:endParaRPr lang="en-US"/>
        </a:p>
      </dgm:t>
    </dgm:pt>
    <dgm:pt modelId="{AAD71800-525E-40AC-BF2C-371D609AD2C9}" type="sibTrans" cxnId="{D51B3614-ED1D-4633-A517-6350DF2DBD6D}">
      <dgm:prSet/>
      <dgm:spPr/>
      <dgm:t>
        <a:bodyPr/>
        <a:lstStyle/>
        <a:p>
          <a:endParaRPr lang="en-US"/>
        </a:p>
      </dgm:t>
    </dgm:pt>
    <dgm:pt modelId="{1F2627A3-E72E-4E55-911A-EBE71E827E14}">
      <dgm:prSet/>
      <dgm:spPr/>
      <dgm:t>
        <a:bodyPr/>
        <a:lstStyle/>
        <a:p>
          <a:r>
            <a:rPr lang="nl-NL"/>
            <a:t>mangaan</a:t>
          </a:r>
          <a:endParaRPr lang="en-US"/>
        </a:p>
      </dgm:t>
    </dgm:pt>
    <dgm:pt modelId="{72173C53-6C6B-4130-8508-37AFB8A99285}" type="parTrans" cxnId="{C7116D24-DE14-4E7E-A9A3-14927F77282B}">
      <dgm:prSet/>
      <dgm:spPr/>
      <dgm:t>
        <a:bodyPr/>
        <a:lstStyle/>
        <a:p>
          <a:endParaRPr lang="en-US"/>
        </a:p>
      </dgm:t>
    </dgm:pt>
    <dgm:pt modelId="{C6BFF0DD-6B86-4EDE-BD6B-6C40EECE7802}" type="sibTrans" cxnId="{C7116D24-DE14-4E7E-A9A3-14927F77282B}">
      <dgm:prSet/>
      <dgm:spPr/>
      <dgm:t>
        <a:bodyPr/>
        <a:lstStyle/>
        <a:p>
          <a:endParaRPr lang="en-US"/>
        </a:p>
      </dgm:t>
    </dgm:pt>
    <dgm:pt modelId="{A3FD610B-0C1B-43D1-BEA6-F3D03004D89F}">
      <dgm:prSet/>
      <dgm:spPr/>
      <dgm:t>
        <a:bodyPr/>
        <a:lstStyle/>
        <a:p>
          <a:r>
            <a:rPr lang="nl-NL"/>
            <a:t>seleen</a:t>
          </a:r>
          <a:endParaRPr lang="en-US"/>
        </a:p>
      </dgm:t>
    </dgm:pt>
    <dgm:pt modelId="{DB3040EA-4198-4360-83E1-991F266C6469}" type="parTrans" cxnId="{8F61D391-6AB0-4FEA-A4ED-3B5FA18F66E3}">
      <dgm:prSet/>
      <dgm:spPr/>
      <dgm:t>
        <a:bodyPr/>
        <a:lstStyle/>
        <a:p>
          <a:endParaRPr lang="en-US"/>
        </a:p>
      </dgm:t>
    </dgm:pt>
    <dgm:pt modelId="{BAD2AE60-848D-42B5-AEF3-D9EE07AC81E2}" type="sibTrans" cxnId="{8F61D391-6AB0-4FEA-A4ED-3B5FA18F66E3}">
      <dgm:prSet/>
      <dgm:spPr/>
      <dgm:t>
        <a:bodyPr/>
        <a:lstStyle/>
        <a:p>
          <a:endParaRPr lang="en-US"/>
        </a:p>
      </dgm:t>
    </dgm:pt>
    <dgm:pt modelId="{A80F20C2-F068-4D85-8199-7873FCFCAD9A}">
      <dgm:prSet/>
      <dgm:spPr/>
      <dgm:t>
        <a:bodyPr/>
        <a:lstStyle/>
        <a:p>
          <a:r>
            <a:rPr lang="nl-NL"/>
            <a:t>molybeen</a:t>
          </a:r>
          <a:endParaRPr lang="en-US"/>
        </a:p>
      </dgm:t>
    </dgm:pt>
    <dgm:pt modelId="{DAB7EDF9-C3F5-4CC9-84B1-32A9EB5941F3}" type="parTrans" cxnId="{35ADE00C-45F1-414F-A633-1D3B36C699F8}">
      <dgm:prSet/>
      <dgm:spPr/>
      <dgm:t>
        <a:bodyPr/>
        <a:lstStyle/>
        <a:p>
          <a:endParaRPr lang="en-US"/>
        </a:p>
      </dgm:t>
    </dgm:pt>
    <dgm:pt modelId="{4F3507F7-CEA3-405E-B8FC-F83719B3052E}" type="sibTrans" cxnId="{35ADE00C-45F1-414F-A633-1D3B36C699F8}">
      <dgm:prSet/>
      <dgm:spPr/>
      <dgm:t>
        <a:bodyPr/>
        <a:lstStyle/>
        <a:p>
          <a:endParaRPr lang="en-US"/>
        </a:p>
      </dgm:t>
    </dgm:pt>
    <dgm:pt modelId="{C5869A1A-6277-8940-A130-A36BAD26E583}" type="pres">
      <dgm:prSet presAssocID="{9F1F14C9-39E2-4C53-A973-FF8AA7643A81}" presName="Name0" presStyleCnt="0">
        <dgm:presLayoutVars>
          <dgm:dir/>
          <dgm:resizeHandles val="exact"/>
        </dgm:presLayoutVars>
      </dgm:prSet>
      <dgm:spPr/>
    </dgm:pt>
    <dgm:pt modelId="{96215EA8-D131-BE4A-8D14-DECE625C6FD4}" type="pres">
      <dgm:prSet presAssocID="{A8F87273-D681-45A7-98CB-C5F25F220A88}" presName="parAndChTx" presStyleLbl="node1" presStyleIdx="0" presStyleCnt="3">
        <dgm:presLayoutVars>
          <dgm:bulletEnabled val="1"/>
        </dgm:presLayoutVars>
      </dgm:prSet>
      <dgm:spPr/>
    </dgm:pt>
    <dgm:pt modelId="{0EB65765-DEAA-6F44-8EB2-6F6A848439AF}" type="pres">
      <dgm:prSet presAssocID="{1DAB2F3C-CC20-4013-8D27-054259D63BDF}" presName="parAndChSpace" presStyleCnt="0"/>
      <dgm:spPr/>
    </dgm:pt>
    <dgm:pt modelId="{F4DED366-2563-874D-9227-C5CDFA78DF82}" type="pres">
      <dgm:prSet presAssocID="{966F9A21-6914-4FEE-A0B7-9D23988A6DF7}" presName="parAndChTx" presStyleLbl="node1" presStyleIdx="1" presStyleCnt="3">
        <dgm:presLayoutVars>
          <dgm:bulletEnabled val="1"/>
        </dgm:presLayoutVars>
      </dgm:prSet>
      <dgm:spPr/>
    </dgm:pt>
    <dgm:pt modelId="{575F1368-E95D-7145-AB03-9124356DD7E9}" type="pres">
      <dgm:prSet presAssocID="{4A091732-3BE9-4E10-917A-F090DE4A7355}" presName="parAndChSpace" presStyleCnt="0"/>
      <dgm:spPr/>
    </dgm:pt>
    <dgm:pt modelId="{8E9CBE1E-25BA-EF4A-9AE4-08E278E3AAB6}" type="pres">
      <dgm:prSet presAssocID="{BFDA2718-04A0-42DC-B0F7-0AC52B7A0CBC}" presName="parAndChTx" presStyleLbl="node1" presStyleIdx="2" presStyleCnt="3">
        <dgm:presLayoutVars>
          <dgm:bulletEnabled val="1"/>
        </dgm:presLayoutVars>
      </dgm:prSet>
      <dgm:spPr/>
    </dgm:pt>
  </dgm:ptLst>
  <dgm:cxnLst>
    <dgm:cxn modelId="{35ADE00C-45F1-414F-A633-1D3B36C699F8}" srcId="{BFDA2718-04A0-42DC-B0F7-0AC52B7A0CBC}" destId="{A80F20C2-F068-4D85-8199-7873FCFCAD9A}" srcOrd="7" destOrd="0" parTransId="{DAB7EDF9-C3F5-4CC9-84B1-32A9EB5941F3}" sibTransId="{4F3507F7-CEA3-405E-B8FC-F83719B3052E}"/>
    <dgm:cxn modelId="{7CD3A112-901F-0343-9E3E-92DFC6FE0CE0}" type="presOf" srcId="{2887E027-BB01-4396-AB1A-9133625FAA17}" destId="{F4DED366-2563-874D-9227-C5CDFA78DF82}" srcOrd="0" destOrd="4" presId="urn:microsoft.com/office/officeart/2005/8/layout/hChevron3"/>
    <dgm:cxn modelId="{D51B3614-ED1D-4633-A517-6350DF2DBD6D}" srcId="{BFDA2718-04A0-42DC-B0F7-0AC52B7A0CBC}" destId="{84BB0606-EADD-4EFB-A3BE-E176969E3646}" srcOrd="4" destOrd="0" parTransId="{F7005808-458B-4997-A695-3BFBF09F3A54}" sibTransId="{AAD71800-525E-40AC-BF2C-371D609AD2C9}"/>
    <dgm:cxn modelId="{C7116D24-DE14-4E7E-A9A3-14927F77282B}" srcId="{BFDA2718-04A0-42DC-B0F7-0AC52B7A0CBC}" destId="{1F2627A3-E72E-4E55-911A-EBE71E827E14}" srcOrd="5" destOrd="0" parTransId="{72173C53-6C6B-4130-8508-37AFB8A99285}" sibTransId="{C6BFF0DD-6B86-4EDE-BD6B-6C40EECE7802}"/>
    <dgm:cxn modelId="{98A81A25-C5F3-E241-B961-E83A78D430B0}" type="presOf" srcId="{A80F20C2-F068-4D85-8199-7873FCFCAD9A}" destId="{8E9CBE1E-25BA-EF4A-9AE4-08E278E3AAB6}" srcOrd="0" destOrd="8" presId="urn:microsoft.com/office/officeart/2005/8/layout/hChevron3"/>
    <dgm:cxn modelId="{DBB3E92C-51C2-4D2A-B157-2FDDD15C9933}" srcId="{966F9A21-6914-4FEE-A0B7-9D23988A6DF7}" destId="{DE782253-8A73-4A78-BEE3-79556BF914FF}" srcOrd="1" destOrd="0" parTransId="{0DCDEF71-8A43-4547-BA49-0C720760B906}" sibTransId="{5620D203-F823-4EB5-948C-846B46BABEEA}"/>
    <dgm:cxn modelId="{672F7C2F-E4C6-477E-951A-8F947B3AED75}" srcId="{BFDA2718-04A0-42DC-B0F7-0AC52B7A0CBC}" destId="{DEDCDDCB-B611-4A2D-B948-6BB18A48F25B}" srcOrd="3" destOrd="0" parTransId="{8D501071-EB45-480E-B919-0A74BE90E96B}" sibTransId="{A1C41498-4358-476F-8F92-94E2ACBA4E36}"/>
    <dgm:cxn modelId="{FECD913A-A27A-43E6-B6BA-BD1BE2A15F32}" srcId="{BFDA2718-04A0-42DC-B0F7-0AC52B7A0CBC}" destId="{FC752903-6F58-4936-98B4-32443F266C8B}" srcOrd="0" destOrd="0" parTransId="{1FE2BDAA-D007-4D7E-B456-663F4309F6C9}" sibTransId="{4AB0B56A-7F41-48C3-BE9F-E1CFB51FE75C}"/>
    <dgm:cxn modelId="{57A6F147-D6D7-4248-89B0-91EDDC88B134}" type="presOf" srcId="{DCA5C51B-01B4-48C9-92A6-FE31EC7FD636}" destId="{8E9CBE1E-25BA-EF4A-9AE4-08E278E3AAB6}" srcOrd="0" destOrd="2" presId="urn:microsoft.com/office/officeart/2005/8/layout/hChevron3"/>
    <dgm:cxn modelId="{8D332156-E737-924D-B3FA-7793611CFE96}" type="presOf" srcId="{AC311C9C-51CA-4837-9CCB-2F78FB582620}" destId="{F4DED366-2563-874D-9227-C5CDFA78DF82}" srcOrd="0" destOrd="5" presId="urn:microsoft.com/office/officeart/2005/8/layout/hChevron3"/>
    <dgm:cxn modelId="{70FAB356-303F-DD45-8AAE-6327DF3417D3}" type="presOf" srcId="{5E154542-1171-4485-AA57-DC4067336B11}" destId="{8E9CBE1E-25BA-EF4A-9AE4-08E278E3AAB6}" srcOrd="0" destOrd="3" presId="urn:microsoft.com/office/officeart/2005/8/layout/hChevron3"/>
    <dgm:cxn modelId="{301A7D59-8076-45DF-AF52-F536E6691650}" srcId="{BFDA2718-04A0-42DC-B0F7-0AC52B7A0CBC}" destId="{5E154542-1171-4485-AA57-DC4067336B11}" srcOrd="2" destOrd="0" parTransId="{B2987F5D-6F4B-4BDC-9994-BDD251FBCDF2}" sibTransId="{EE956B3D-8FC4-46DA-A48C-200819E69FC6}"/>
    <dgm:cxn modelId="{905D3967-8402-4EED-9D91-4C062AFF4F55}" srcId="{9F1F14C9-39E2-4C53-A973-FF8AA7643A81}" destId="{A8F87273-D681-45A7-98CB-C5F25F220A88}" srcOrd="0" destOrd="0" parTransId="{69A59311-93CE-4EAD-A2DB-E861509E8B2A}" sibTransId="{1DAB2F3C-CC20-4013-8D27-054259D63BDF}"/>
    <dgm:cxn modelId="{58C1D967-6F23-B74E-9AF5-E4393F600601}" type="presOf" srcId="{1F2627A3-E72E-4E55-911A-EBE71E827E14}" destId="{8E9CBE1E-25BA-EF4A-9AE4-08E278E3AAB6}" srcOrd="0" destOrd="6" presId="urn:microsoft.com/office/officeart/2005/8/layout/hChevron3"/>
    <dgm:cxn modelId="{8D59A26C-13EE-0E45-A03D-C6FC9EFC6A41}" type="presOf" srcId="{8B48C08B-9778-4CC4-9AAE-41AA22FCA1C9}" destId="{F4DED366-2563-874D-9227-C5CDFA78DF82}" srcOrd="0" destOrd="6" presId="urn:microsoft.com/office/officeart/2005/8/layout/hChevron3"/>
    <dgm:cxn modelId="{C07C046E-14E8-2D46-8FC4-E70EE2A8B958}" type="presOf" srcId="{DE782253-8A73-4A78-BEE3-79556BF914FF}" destId="{F4DED366-2563-874D-9227-C5CDFA78DF82}" srcOrd="0" destOrd="2" presId="urn:microsoft.com/office/officeart/2005/8/layout/hChevron3"/>
    <dgm:cxn modelId="{E01F1377-AF62-4476-87C4-6A913A09A638}" srcId="{9F1F14C9-39E2-4C53-A973-FF8AA7643A81}" destId="{966F9A21-6914-4FEE-A0B7-9D23988A6DF7}" srcOrd="1" destOrd="0" parTransId="{9B4B75F2-229E-43A5-9E10-3200D57AADFE}" sibTransId="{4A091732-3BE9-4E10-917A-F090DE4A7355}"/>
    <dgm:cxn modelId="{D715AE7C-6151-3A49-89F3-5DFCE03C0A45}" type="presOf" srcId="{DEDCDDCB-B611-4A2D-B948-6BB18A48F25B}" destId="{8E9CBE1E-25BA-EF4A-9AE4-08E278E3AAB6}" srcOrd="0" destOrd="4" presId="urn:microsoft.com/office/officeart/2005/8/layout/hChevron3"/>
    <dgm:cxn modelId="{8D417684-8123-CB4E-AF22-BED3F1079830}" type="presOf" srcId="{A3FD610B-0C1B-43D1-BEA6-F3D03004D89F}" destId="{8E9CBE1E-25BA-EF4A-9AE4-08E278E3AAB6}" srcOrd="0" destOrd="7" presId="urn:microsoft.com/office/officeart/2005/8/layout/hChevron3"/>
    <dgm:cxn modelId="{C4F6958C-481B-41C6-8D9A-333EA8C785BA}" srcId="{966F9A21-6914-4FEE-A0B7-9D23988A6DF7}" destId="{AF73A77B-6013-4EFE-B6DD-BDF57C1D1C1D}" srcOrd="2" destOrd="0" parTransId="{3D7EDF0B-0DB3-4566-A066-09FF3B232483}" sibTransId="{68EDD7FE-6090-4C0F-AF5C-E0044B1ED82C}"/>
    <dgm:cxn modelId="{AAFD6A8D-DB3B-5D4C-B70F-7CF3D75E9888}" type="presOf" srcId="{3E712301-4B43-49C0-B931-8F64A5FC7604}" destId="{F4DED366-2563-874D-9227-C5CDFA78DF82}" srcOrd="0" destOrd="1" presId="urn:microsoft.com/office/officeart/2005/8/layout/hChevron3"/>
    <dgm:cxn modelId="{8F61D391-6AB0-4FEA-A4ED-3B5FA18F66E3}" srcId="{BFDA2718-04A0-42DC-B0F7-0AC52B7A0CBC}" destId="{A3FD610B-0C1B-43D1-BEA6-F3D03004D89F}" srcOrd="6" destOrd="0" parTransId="{DB3040EA-4198-4360-83E1-991F266C6469}" sibTransId="{BAD2AE60-848D-42B5-AEF3-D9EE07AC81E2}"/>
    <dgm:cxn modelId="{C7EF1192-B6B9-43A3-841E-6BD258FCE4A6}" srcId="{BFDA2718-04A0-42DC-B0F7-0AC52B7A0CBC}" destId="{DCA5C51B-01B4-48C9-92A6-FE31EC7FD636}" srcOrd="1" destOrd="0" parTransId="{4512C901-F030-44D5-9F29-67D817EF0BF1}" sibTransId="{5980CA4A-E709-4818-A38F-EDDD52F54641}"/>
    <dgm:cxn modelId="{4273BE99-F3C4-3A4A-B5D9-859373F98C31}" type="presOf" srcId="{BFDA2718-04A0-42DC-B0F7-0AC52B7A0CBC}" destId="{8E9CBE1E-25BA-EF4A-9AE4-08E278E3AAB6}" srcOrd="0" destOrd="0" presId="urn:microsoft.com/office/officeart/2005/8/layout/hChevron3"/>
    <dgm:cxn modelId="{706D7FB4-F8F1-7048-9B8C-4A3F3FC7D3AC}" type="presOf" srcId="{FC752903-6F58-4936-98B4-32443F266C8B}" destId="{8E9CBE1E-25BA-EF4A-9AE4-08E278E3AAB6}" srcOrd="0" destOrd="1" presId="urn:microsoft.com/office/officeart/2005/8/layout/hChevron3"/>
    <dgm:cxn modelId="{79ACCDB9-F124-4FB4-9E4D-043A1C55457E}" srcId="{966F9A21-6914-4FEE-A0B7-9D23988A6DF7}" destId="{2887E027-BB01-4396-AB1A-9133625FAA17}" srcOrd="3" destOrd="0" parTransId="{0422EC41-0622-4D3A-93BF-B5876B383013}" sibTransId="{BB419AD7-AAE3-41DA-880B-B35925D174E9}"/>
    <dgm:cxn modelId="{98D1F4B9-CD98-487B-87D0-D653EC599582}" srcId="{966F9A21-6914-4FEE-A0B7-9D23988A6DF7}" destId="{3E712301-4B43-49C0-B931-8F64A5FC7604}" srcOrd="0" destOrd="0" parTransId="{998EB609-7694-4AE5-A86E-81AAD74DFC7B}" sibTransId="{D9FA7DD9-34E4-41BB-99ED-B830EA70DDEA}"/>
    <dgm:cxn modelId="{CFFC30BB-9150-3745-8481-6E1888E2D067}" type="presOf" srcId="{84BB0606-EADD-4EFB-A3BE-E176969E3646}" destId="{8E9CBE1E-25BA-EF4A-9AE4-08E278E3AAB6}" srcOrd="0" destOrd="5" presId="urn:microsoft.com/office/officeart/2005/8/layout/hChevron3"/>
    <dgm:cxn modelId="{976D66C4-8273-E14C-8ED4-93ECAB5A2E3C}" type="presOf" srcId="{A8F87273-D681-45A7-98CB-C5F25F220A88}" destId="{96215EA8-D131-BE4A-8D14-DECE625C6FD4}" srcOrd="0" destOrd="0" presId="urn:microsoft.com/office/officeart/2005/8/layout/hChevron3"/>
    <dgm:cxn modelId="{371BDFCC-EF67-3447-B0F6-65B2AD0A2C7E}" type="presOf" srcId="{9F1F14C9-39E2-4C53-A973-FF8AA7643A81}" destId="{C5869A1A-6277-8940-A130-A36BAD26E583}" srcOrd="0" destOrd="0" presId="urn:microsoft.com/office/officeart/2005/8/layout/hChevron3"/>
    <dgm:cxn modelId="{BE406ED0-6ABE-4DE1-8A7C-2F792C7F103B}" srcId="{966F9A21-6914-4FEE-A0B7-9D23988A6DF7}" destId="{AC311C9C-51CA-4837-9CCB-2F78FB582620}" srcOrd="4" destOrd="0" parTransId="{E6B3EB7B-9952-4C1D-9E5E-7FD11F254CB6}" sibTransId="{5BDC218C-FB3A-46F8-B252-99FFE4740755}"/>
    <dgm:cxn modelId="{9EDFF4D6-6C74-426A-BCF4-C386371FA241}" srcId="{966F9A21-6914-4FEE-A0B7-9D23988A6DF7}" destId="{8B48C08B-9778-4CC4-9AAE-41AA22FCA1C9}" srcOrd="5" destOrd="0" parTransId="{655F1A83-B32A-4351-A7F9-ECB5DA55B247}" sibTransId="{30CAC019-9101-446E-96E8-56AC3C734EE7}"/>
    <dgm:cxn modelId="{2232DED9-0E2F-1343-8D40-7205E1A973BB}" type="presOf" srcId="{AF73A77B-6013-4EFE-B6DD-BDF57C1D1C1D}" destId="{F4DED366-2563-874D-9227-C5CDFA78DF82}" srcOrd="0" destOrd="3" presId="urn:microsoft.com/office/officeart/2005/8/layout/hChevron3"/>
    <dgm:cxn modelId="{485AD0E3-33F9-7849-9FA5-7BAF9D2EDDF7}" type="presOf" srcId="{966F9A21-6914-4FEE-A0B7-9D23988A6DF7}" destId="{F4DED366-2563-874D-9227-C5CDFA78DF82}" srcOrd="0" destOrd="0" presId="urn:microsoft.com/office/officeart/2005/8/layout/hChevron3"/>
    <dgm:cxn modelId="{E28649ED-0813-4C5B-BB95-3CBF75C6B529}" srcId="{9F1F14C9-39E2-4C53-A973-FF8AA7643A81}" destId="{BFDA2718-04A0-42DC-B0F7-0AC52B7A0CBC}" srcOrd="2" destOrd="0" parTransId="{D354C701-C52E-444C-97D4-AD2C2A329646}" sibTransId="{B3E52918-ACCD-4DE8-871F-4DE59E1AB01A}"/>
    <dgm:cxn modelId="{40F89037-282D-C049-B03A-2F1F4BB82DAA}" type="presParOf" srcId="{C5869A1A-6277-8940-A130-A36BAD26E583}" destId="{96215EA8-D131-BE4A-8D14-DECE625C6FD4}" srcOrd="0" destOrd="0" presId="urn:microsoft.com/office/officeart/2005/8/layout/hChevron3"/>
    <dgm:cxn modelId="{303E23FB-9942-9D43-8FF3-3929AB20642A}" type="presParOf" srcId="{C5869A1A-6277-8940-A130-A36BAD26E583}" destId="{0EB65765-DEAA-6F44-8EB2-6F6A848439AF}" srcOrd="1" destOrd="0" presId="urn:microsoft.com/office/officeart/2005/8/layout/hChevron3"/>
    <dgm:cxn modelId="{E6EB64C3-A011-D143-86BE-8AA38B7F1B19}" type="presParOf" srcId="{C5869A1A-6277-8940-A130-A36BAD26E583}" destId="{F4DED366-2563-874D-9227-C5CDFA78DF82}" srcOrd="2" destOrd="0" presId="urn:microsoft.com/office/officeart/2005/8/layout/hChevron3"/>
    <dgm:cxn modelId="{0C62FB07-26C4-DC45-8423-B10445D1C8F9}" type="presParOf" srcId="{C5869A1A-6277-8940-A130-A36BAD26E583}" destId="{575F1368-E95D-7145-AB03-9124356DD7E9}" srcOrd="3" destOrd="0" presId="urn:microsoft.com/office/officeart/2005/8/layout/hChevron3"/>
    <dgm:cxn modelId="{D02FF6C2-6825-C14A-836D-C008BB108294}" type="presParOf" srcId="{C5869A1A-6277-8940-A130-A36BAD26E583}" destId="{8E9CBE1E-25BA-EF4A-9AE4-08E278E3AAB6}"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AA58F0-7903-4D50-86A2-4A7527737E11}"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E89CA0A-CDDE-4BC2-A97C-607D721EDBF3}">
      <dgm:prSet/>
      <dgm:spPr/>
      <dgm:t>
        <a:bodyPr/>
        <a:lstStyle/>
        <a:p>
          <a:r>
            <a:rPr lang="nl-NL"/>
            <a:t>Mechanisch verkleinen van voedsel (kauwen/kneden)</a:t>
          </a:r>
          <a:endParaRPr lang="en-US"/>
        </a:p>
      </dgm:t>
    </dgm:pt>
    <dgm:pt modelId="{06B1C256-B88E-4B5A-9BB1-7521D6E997AD}" type="parTrans" cxnId="{2D0AE2DE-F98B-41B3-830D-00B1DD47D7B5}">
      <dgm:prSet/>
      <dgm:spPr/>
      <dgm:t>
        <a:bodyPr/>
        <a:lstStyle/>
        <a:p>
          <a:endParaRPr lang="en-US"/>
        </a:p>
      </dgm:t>
    </dgm:pt>
    <dgm:pt modelId="{7F8A5403-EC62-4352-A966-D6581AE44F31}" type="sibTrans" cxnId="{2D0AE2DE-F98B-41B3-830D-00B1DD47D7B5}">
      <dgm:prSet/>
      <dgm:spPr/>
      <dgm:t>
        <a:bodyPr/>
        <a:lstStyle/>
        <a:p>
          <a:endParaRPr lang="en-US"/>
        </a:p>
      </dgm:t>
    </dgm:pt>
    <dgm:pt modelId="{0ED5985F-4AF6-4BB6-9EAD-0BCDF1FBA1D4}">
      <dgm:prSet/>
      <dgm:spPr/>
      <dgm:t>
        <a:bodyPr/>
        <a:lstStyle/>
        <a:p>
          <a:r>
            <a:rPr lang="nl-NL"/>
            <a:t>Het enzymatisch (enzymen) of fermentief (bacteriën) afbreken van de voedingsstoffen tot hun bouwstenen (vertering)</a:t>
          </a:r>
          <a:endParaRPr lang="en-US"/>
        </a:p>
      </dgm:t>
    </dgm:pt>
    <dgm:pt modelId="{C2D97251-4F88-4CB5-801E-EF3220CE15FE}" type="parTrans" cxnId="{71192D9A-8DE4-4D48-840B-079512E03959}">
      <dgm:prSet/>
      <dgm:spPr/>
      <dgm:t>
        <a:bodyPr/>
        <a:lstStyle/>
        <a:p>
          <a:endParaRPr lang="en-US"/>
        </a:p>
      </dgm:t>
    </dgm:pt>
    <dgm:pt modelId="{DD91CAA2-41D2-439C-B0DA-4FBFB9BFAC17}" type="sibTrans" cxnId="{71192D9A-8DE4-4D48-840B-079512E03959}">
      <dgm:prSet/>
      <dgm:spPr/>
      <dgm:t>
        <a:bodyPr/>
        <a:lstStyle/>
        <a:p>
          <a:endParaRPr lang="en-US"/>
        </a:p>
      </dgm:t>
    </dgm:pt>
    <dgm:pt modelId="{C985320E-9E50-4BD9-852A-F7B067EAEC3E}">
      <dgm:prSet/>
      <dgm:spPr/>
      <dgm:t>
        <a:bodyPr/>
        <a:lstStyle/>
        <a:p>
          <a:r>
            <a:rPr lang="nl-NL"/>
            <a:t>Transport van de voedselbrij door het spijsverteringskanaal (slikken en peristaltiek) </a:t>
          </a:r>
          <a:endParaRPr lang="en-US"/>
        </a:p>
      </dgm:t>
    </dgm:pt>
    <dgm:pt modelId="{C89C7827-3EF0-4F54-A346-A751E4DFC9C9}" type="parTrans" cxnId="{2D295184-04CB-469C-A4B3-90786D1157B2}">
      <dgm:prSet/>
      <dgm:spPr/>
      <dgm:t>
        <a:bodyPr/>
        <a:lstStyle/>
        <a:p>
          <a:endParaRPr lang="en-US"/>
        </a:p>
      </dgm:t>
    </dgm:pt>
    <dgm:pt modelId="{ECE5078F-3F6D-4B29-B47C-C68AFB7A9304}" type="sibTrans" cxnId="{2D295184-04CB-469C-A4B3-90786D1157B2}">
      <dgm:prSet/>
      <dgm:spPr/>
      <dgm:t>
        <a:bodyPr/>
        <a:lstStyle/>
        <a:p>
          <a:endParaRPr lang="en-US"/>
        </a:p>
      </dgm:t>
    </dgm:pt>
    <dgm:pt modelId="{1C2CBBB7-4641-4E19-8FE3-B155B569ABEF}">
      <dgm:prSet/>
      <dgm:spPr/>
      <dgm:t>
        <a:bodyPr/>
        <a:lstStyle/>
        <a:p>
          <a:r>
            <a:rPr lang="nl-NL"/>
            <a:t>Overdracht van de voedingsstoffen aan het bloed (resorptie) </a:t>
          </a:r>
          <a:endParaRPr lang="en-US"/>
        </a:p>
      </dgm:t>
    </dgm:pt>
    <dgm:pt modelId="{46AF28F2-C700-4B12-B3C6-33F1AE262016}" type="parTrans" cxnId="{0D1E69BB-ED8D-4AEC-AD0D-DE845DF00EA2}">
      <dgm:prSet/>
      <dgm:spPr/>
      <dgm:t>
        <a:bodyPr/>
        <a:lstStyle/>
        <a:p>
          <a:endParaRPr lang="en-US"/>
        </a:p>
      </dgm:t>
    </dgm:pt>
    <dgm:pt modelId="{A5A3A306-8681-4B4C-A833-36B45A951AF8}" type="sibTrans" cxnId="{0D1E69BB-ED8D-4AEC-AD0D-DE845DF00EA2}">
      <dgm:prSet/>
      <dgm:spPr/>
      <dgm:t>
        <a:bodyPr/>
        <a:lstStyle/>
        <a:p>
          <a:endParaRPr lang="en-US"/>
        </a:p>
      </dgm:t>
    </dgm:pt>
    <dgm:pt modelId="{C08B4CA7-51C0-451E-9227-EF0EB0E81972}">
      <dgm:prSet/>
      <dgm:spPr/>
      <dgm:t>
        <a:bodyPr/>
        <a:lstStyle/>
        <a:p>
          <a:r>
            <a:rPr lang="nl-NL"/>
            <a:t>Het afscheiden van het onverteerde restant (faeces)</a:t>
          </a:r>
          <a:endParaRPr lang="en-US"/>
        </a:p>
      </dgm:t>
    </dgm:pt>
    <dgm:pt modelId="{372B0626-49A4-4B21-AB4A-1B257E2F5418}" type="parTrans" cxnId="{7804CA03-23F0-4D6B-9A28-34DBD2E44B07}">
      <dgm:prSet/>
      <dgm:spPr/>
      <dgm:t>
        <a:bodyPr/>
        <a:lstStyle/>
        <a:p>
          <a:endParaRPr lang="en-US"/>
        </a:p>
      </dgm:t>
    </dgm:pt>
    <dgm:pt modelId="{D0428E1E-90D7-41B1-A8D7-D2A784FA18F9}" type="sibTrans" cxnId="{7804CA03-23F0-4D6B-9A28-34DBD2E44B07}">
      <dgm:prSet/>
      <dgm:spPr/>
      <dgm:t>
        <a:bodyPr/>
        <a:lstStyle/>
        <a:p>
          <a:endParaRPr lang="en-US"/>
        </a:p>
      </dgm:t>
    </dgm:pt>
    <dgm:pt modelId="{27806296-13BB-F84C-8082-F4A7A073E8D1}" type="pres">
      <dgm:prSet presAssocID="{90AA58F0-7903-4D50-86A2-4A7527737E11}" presName="vert0" presStyleCnt="0">
        <dgm:presLayoutVars>
          <dgm:dir/>
          <dgm:animOne val="branch"/>
          <dgm:animLvl val="lvl"/>
        </dgm:presLayoutVars>
      </dgm:prSet>
      <dgm:spPr/>
    </dgm:pt>
    <dgm:pt modelId="{981E8D7B-8757-A545-86CD-995F62E44406}" type="pres">
      <dgm:prSet presAssocID="{CE89CA0A-CDDE-4BC2-A97C-607D721EDBF3}" presName="thickLine" presStyleLbl="alignNode1" presStyleIdx="0" presStyleCnt="5"/>
      <dgm:spPr/>
    </dgm:pt>
    <dgm:pt modelId="{B0FA248E-9BB1-8E4E-96C0-FEDD3D2E06A0}" type="pres">
      <dgm:prSet presAssocID="{CE89CA0A-CDDE-4BC2-A97C-607D721EDBF3}" presName="horz1" presStyleCnt="0"/>
      <dgm:spPr/>
    </dgm:pt>
    <dgm:pt modelId="{62F16E64-469D-854F-ABCC-C3CF1F4DEC61}" type="pres">
      <dgm:prSet presAssocID="{CE89CA0A-CDDE-4BC2-A97C-607D721EDBF3}" presName="tx1" presStyleLbl="revTx" presStyleIdx="0" presStyleCnt="5"/>
      <dgm:spPr/>
    </dgm:pt>
    <dgm:pt modelId="{A58A2EE1-3455-6B4C-B446-6506D2DD7D9F}" type="pres">
      <dgm:prSet presAssocID="{CE89CA0A-CDDE-4BC2-A97C-607D721EDBF3}" presName="vert1" presStyleCnt="0"/>
      <dgm:spPr/>
    </dgm:pt>
    <dgm:pt modelId="{AFCAA402-1D03-564A-8E30-520FDDD4C144}" type="pres">
      <dgm:prSet presAssocID="{0ED5985F-4AF6-4BB6-9EAD-0BCDF1FBA1D4}" presName="thickLine" presStyleLbl="alignNode1" presStyleIdx="1" presStyleCnt="5"/>
      <dgm:spPr/>
    </dgm:pt>
    <dgm:pt modelId="{6514AF15-1A4C-D243-A55C-4121EDB65FC8}" type="pres">
      <dgm:prSet presAssocID="{0ED5985F-4AF6-4BB6-9EAD-0BCDF1FBA1D4}" presName="horz1" presStyleCnt="0"/>
      <dgm:spPr/>
    </dgm:pt>
    <dgm:pt modelId="{ADA60873-48E9-EC47-9A2B-BF1E700E1D60}" type="pres">
      <dgm:prSet presAssocID="{0ED5985F-4AF6-4BB6-9EAD-0BCDF1FBA1D4}" presName="tx1" presStyleLbl="revTx" presStyleIdx="1" presStyleCnt="5"/>
      <dgm:spPr/>
    </dgm:pt>
    <dgm:pt modelId="{9A82B603-D3C8-B440-AE9D-748D087EA3D6}" type="pres">
      <dgm:prSet presAssocID="{0ED5985F-4AF6-4BB6-9EAD-0BCDF1FBA1D4}" presName="vert1" presStyleCnt="0"/>
      <dgm:spPr/>
    </dgm:pt>
    <dgm:pt modelId="{53404E1E-1073-714B-BF93-A2EF955D65A4}" type="pres">
      <dgm:prSet presAssocID="{C985320E-9E50-4BD9-852A-F7B067EAEC3E}" presName="thickLine" presStyleLbl="alignNode1" presStyleIdx="2" presStyleCnt="5"/>
      <dgm:spPr/>
    </dgm:pt>
    <dgm:pt modelId="{CA29270E-CDA7-5D4B-9F8F-915F0543BA4A}" type="pres">
      <dgm:prSet presAssocID="{C985320E-9E50-4BD9-852A-F7B067EAEC3E}" presName="horz1" presStyleCnt="0"/>
      <dgm:spPr/>
    </dgm:pt>
    <dgm:pt modelId="{E5E63AB9-FC3C-B841-AFDD-E39BB7EA9084}" type="pres">
      <dgm:prSet presAssocID="{C985320E-9E50-4BD9-852A-F7B067EAEC3E}" presName="tx1" presStyleLbl="revTx" presStyleIdx="2" presStyleCnt="5"/>
      <dgm:spPr/>
    </dgm:pt>
    <dgm:pt modelId="{D3260B63-192E-2142-B600-1CEB19D5D919}" type="pres">
      <dgm:prSet presAssocID="{C985320E-9E50-4BD9-852A-F7B067EAEC3E}" presName="vert1" presStyleCnt="0"/>
      <dgm:spPr/>
    </dgm:pt>
    <dgm:pt modelId="{761DE4CA-4FA8-F547-B3B7-A1678F739ABB}" type="pres">
      <dgm:prSet presAssocID="{1C2CBBB7-4641-4E19-8FE3-B155B569ABEF}" presName="thickLine" presStyleLbl="alignNode1" presStyleIdx="3" presStyleCnt="5"/>
      <dgm:spPr/>
    </dgm:pt>
    <dgm:pt modelId="{4BD73F19-F946-2D4B-A8A3-9185A790CEEC}" type="pres">
      <dgm:prSet presAssocID="{1C2CBBB7-4641-4E19-8FE3-B155B569ABEF}" presName="horz1" presStyleCnt="0"/>
      <dgm:spPr/>
    </dgm:pt>
    <dgm:pt modelId="{7434F681-E06A-C243-BA2C-9EAFB83E1E62}" type="pres">
      <dgm:prSet presAssocID="{1C2CBBB7-4641-4E19-8FE3-B155B569ABEF}" presName="tx1" presStyleLbl="revTx" presStyleIdx="3" presStyleCnt="5"/>
      <dgm:spPr/>
    </dgm:pt>
    <dgm:pt modelId="{D3B7FB60-F614-7A46-8B4B-B7AAF56F440D}" type="pres">
      <dgm:prSet presAssocID="{1C2CBBB7-4641-4E19-8FE3-B155B569ABEF}" presName="vert1" presStyleCnt="0"/>
      <dgm:spPr/>
    </dgm:pt>
    <dgm:pt modelId="{BE011BAC-BD07-E94F-B296-C3B6E9E921B1}" type="pres">
      <dgm:prSet presAssocID="{C08B4CA7-51C0-451E-9227-EF0EB0E81972}" presName="thickLine" presStyleLbl="alignNode1" presStyleIdx="4" presStyleCnt="5"/>
      <dgm:spPr/>
    </dgm:pt>
    <dgm:pt modelId="{F89D689A-AEDF-E14B-B0F8-7D687ED2490A}" type="pres">
      <dgm:prSet presAssocID="{C08B4CA7-51C0-451E-9227-EF0EB0E81972}" presName="horz1" presStyleCnt="0"/>
      <dgm:spPr/>
    </dgm:pt>
    <dgm:pt modelId="{845E0716-7591-9040-8A6D-A41E60A10AF6}" type="pres">
      <dgm:prSet presAssocID="{C08B4CA7-51C0-451E-9227-EF0EB0E81972}" presName="tx1" presStyleLbl="revTx" presStyleIdx="4" presStyleCnt="5"/>
      <dgm:spPr/>
    </dgm:pt>
    <dgm:pt modelId="{CC0A0F02-611D-6C4A-9D9E-22D6026523E6}" type="pres">
      <dgm:prSet presAssocID="{C08B4CA7-51C0-451E-9227-EF0EB0E81972}" presName="vert1" presStyleCnt="0"/>
      <dgm:spPr/>
    </dgm:pt>
  </dgm:ptLst>
  <dgm:cxnLst>
    <dgm:cxn modelId="{7804CA03-23F0-4D6B-9A28-34DBD2E44B07}" srcId="{90AA58F0-7903-4D50-86A2-4A7527737E11}" destId="{C08B4CA7-51C0-451E-9227-EF0EB0E81972}" srcOrd="4" destOrd="0" parTransId="{372B0626-49A4-4B21-AB4A-1B257E2F5418}" sibTransId="{D0428E1E-90D7-41B1-A8D7-D2A784FA18F9}"/>
    <dgm:cxn modelId="{2D295184-04CB-469C-A4B3-90786D1157B2}" srcId="{90AA58F0-7903-4D50-86A2-4A7527737E11}" destId="{C985320E-9E50-4BD9-852A-F7B067EAEC3E}" srcOrd="2" destOrd="0" parTransId="{C89C7827-3EF0-4F54-A346-A751E4DFC9C9}" sibTransId="{ECE5078F-3F6D-4B29-B47C-C68AFB7A9304}"/>
    <dgm:cxn modelId="{5709C484-8DB2-454F-9CC8-768519719E9A}" type="presOf" srcId="{C08B4CA7-51C0-451E-9227-EF0EB0E81972}" destId="{845E0716-7591-9040-8A6D-A41E60A10AF6}" srcOrd="0" destOrd="0" presId="urn:microsoft.com/office/officeart/2008/layout/LinedList"/>
    <dgm:cxn modelId="{71192D9A-8DE4-4D48-840B-079512E03959}" srcId="{90AA58F0-7903-4D50-86A2-4A7527737E11}" destId="{0ED5985F-4AF6-4BB6-9EAD-0BCDF1FBA1D4}" srcOrd="1" destOrd="0" parTransId="{C2D97251-4F88-4CB5-801E-EF3220CE15FE}" sibTransId="{DD91CAA2-41D2-439C-B0DA-4FBFB9BFAC17}"/>
    <dgm:cxn modelId="{4607F39A-91E3-5D45-8AD4-8ACA80E241E0}" type="presOf" srcId="{0ED5985F-4AF6-4BB6-9EAD-0BCDF1FBA1D4}" destId="{ADA60873-48E9-EC47-9A2B-BF1E700E1D60}" srcOrd="0" destOrd="0" presId="urn:microsoft.com/office/officeart/2008/layout/LinedList"/>
    <dgm:cxn modelId="{30A863B7-0408-7945-8BFC-83F03345B357}" type="presOf" srcId="{CE89CA0A-CDDE-4BC2-A97C-607D721EDBF3}" destId="{62F16E64-469D-854F-ABCC-C3CF1F4DEC61}" srcOrd="0" destOrd="0" presId="urn:microsoft.com/office/officeart/2008/layout/LinedList"/>
    <dgm:cxn modelId="{0D1E69BB-ED8D-4AEC-AD0D-DE845DF00EA2}" srcId="{90AA58F0-7903-4D50-86A2-4A7527737E11}" destId="{1C2CBBB7-4641-4E19-8FE3-B155B569ABEF}" srcOrd="3" destOrd="0" parTransId="{46AF28F2-C700-4B12-B3C6-33F1AE262016}" sibTransId="{A5A3A306-8681-4B4C-A833-36B45A951AF8}"/>
    <dgm:cxn modelId="{62F8EDC0-A288-A24D-821E-48B80FB853DF}" type="presOf" srcId="{1C2CBBB7-4641-4E19-8FE3-B155B569ABEF}" destId="{7434F681-E06A-C243-BA2C-9EAFB83E1E62}" srcOrd="0" destOrd="0" presId="urn:microsoft.com/office/officeart/2008/layout/LinedList"/>
    <dgm:cxn modelId="{4E7C35C6-1C72-5B46-9227-05DB4C2C3B92}" type="presOf" srcId="{90AA58F0-7903-4D50-86A2-4A7527737E11}" destId="{27806296-13BB-F84C-8082-F4A7A073E8D1}" srcOrd="0" destOrd="0" presId="urn:microsoft.com/office/officeart/2008/layout/LinedList"/>
    <dgm:cxn modelId="{2D0AE2DE-F98B-41B3-830D-00B1DD47D7B5}" srcId="{90AA58F0-7903-4D50-86A2-4A7527737E11}" destId="{CE89CA0A-CDDE-4BC2-A97C-607D721EDBF3}" srcOrd="0" destOrd="0" parTransId="{06B1C256-B88E-4B5A-9BB1-7521D6E997AD}" sibTransId="{7F8A5403-EC62-4352-A966-D6581AE44F31}"/>
    <dgm:cxn modelId="{C38E1EEC-BFCE-874F-9045-1DFF466F04E2}" type="presOf" srcId="{C985320E-9E50-4BD9-852A-F7B067EAEC3E}" destId="{E5E63AB9-FC3C-B841-AFDD-E39BB7EA9084}" srcOrd="0" destOrd="0" presId="urn:microsoft.com/office/officeart/2008/layout/LinedList"/>
    <dgm:cxn modelId="{83AD85A1-510D-9B4E-AAE2-01C1FEDAAAE8}" type="presParOf" srcId="{27806296-13BB-F84C-8082-F4A7A073E8D1}" destId="{981E8D7B-8757-A545-86CD-995F62E44406}" srcOrd="0" destOrd="0" presId="urn:microsoft.com/office/officeart/2008/layout/LinedList"/>
    <dgm:cxn modelId="{34A88355-F21C-6944-BD1F-A0E480D74C8C}" type="presParOf" srcId="{27806296-13BB-F84C-8082-F4A7A073E8D1}" destId="{B0FA248E-9BB1-8E4E-96C0-FEDD3D2E06A0}" srcOrd="1" destOrd="0" presId="urn:microsoft.com/office/officeart/2008/layout/LinedList"/>
    <dgm:cxn modelId="{08C7FB42-C1A2-2B4A-B52C-8C31096195A3}" type="presParOf" srcId="{B0FA248E-9BB1-8E4E-96C0-FEDD3D2E06A0}" destId="{62F16E64-469D-854F-ABCC-C3CF1F4DEC61}" srcOrd="0" destOrd="0" presId="urn:microsoft.com/office/officeart/2008/layout/LinedList"/>
    <dgm:cxn modelId="{EBAAFEE4-4E3D-2840-9161-1E9FC1C939C5}" type="presParOf" srcId="{B0FA248E-9BB1-8E4E-96C0-FEDD3D2E06A0}" destId="{A58A2EE1-3455-6B4C-B446-6506D2DD7D9F}" srcOrd="1" destOrd="0" presId="urn:microsoft.com/office/officeart/2008/layout/LinedList"/>
    <dgm:cxn modelId="{2367FD58-7A01-364B-845C-2D3A67ED1CA3}" type="presParOf" srcId="{27806296-13BB-F84C-8082-F4A7A073E8D1}" destId="{AFCAA402-1D03-564A-8E30-520FDDD4C144}" srcOrd="2" destOrd="0" presId="urn:microsoft.com/office/officeart/2008/layout/LinedList"/>
    <dgm:cxn modelId="{F9C7F522-291B-DF4E-B74C-7CF1457DFDB6}" type="presParOf" srcId="{27806296-13BB-F84C-8082-F4A7A073E8D1}" destId="{6514AF15-1A4C-D243-A55C-4121EDB65FC8}" srcOrd="3" destOrd="0" presId="urn:microsoft.com/office/officeart/2008/layout/LinedList"/>
    <dgm:cxn modelId="{DD1ED199-2A68-D948-B8BA-1420B0FD85EE}" type="presParOf" srcId="{6514AF15-1A4C-D243-A55C-4121EDB65FC8}" destId="{ADA60873-48E9-EC47-9A2B-BF1E700E1D60}" srcOrd="0" destOrd="0" presId="urn:microsoft.com/office/officeart/2008/layout/LinedList"/>
    <dgm:cxn modelId="{631C626C-A8F6-8A4B-AB79-651C64B2AF24}" type="presParOf" srcId="{6514AF15-1A4C-D243-A55C-4121EDB65FC8}" destId="{9A82B603-D3C8-B440-AE9D-748D087EA3D6}" srcOrd="1" destOrd="0" presId="urn:microsoft.com/office/officeart/2008/layout/LinedList"/>
    <dgm:cxn modelId="{DB7060E9-6675-0749-A3A7-D746CCD15A1B}" type="presParOf" srcId="{27806296-13BB-F84C-8082-F4A7A073E8D1}" destId="{53404E1E-1073-714B-BF93-A2EF955D65A4}" srcOrd="4" destOrd="0" presId="urn:microsoft.com/office/officeart/2008/layout/LinedList"/>
    <dgm:cxn modelId="{BEB889C6-FAA6-654F-B574-14720C682A04}" type="presParOf" srcId="{27806296-13BB-F84C-8082-F4A7A073E8D1}" destId="{CA29270E-CDA7-5D4B-9F8F-915F0543BA4A}" srcOrd="5" destOrd="0" presId="urn:microsoft.com/office/officeart/2008/layout/LinedList"/>
    <dgm:cxn modelId="{6385E437-D6C4-C54D-A68B-B6ECE6F2E8A6}" type="presParOf" srcId="{CA29270E-CDA7-5D4B-9F8F-915F0543BA4A}" destId="{E5E63AB9-FC3C-B841-AFDD-E39BB7EA9084}" srcOrd="0" destOrd="0" presId="urn:microsoft.com/office/officeart/2008/layout/LinedList"/>
    <dgm:cxn modelId="{6691AD6F-BB2C-7C4C-A3D3-9D5510F6022E}" type="presParOf" srcId="{CA29270E-CDA7-5D4B-9F8F-915F0543BA4A}" destId="{D3260B63-192E-2142-B600-1CEB19D5D919}" srcOrd="1" destOrd="0" presId="urn:microsoft.com/office/officeart/2008/layout/LinedList"/>
    <dgm:cxn modelId="{AE4E7A39-92EF-CA45-8EFA-17E51AECDAFA}" type="presParOf" srcId="{27806296-13BB-F84C-8082-F4A7A073E8D1}" destId="{761DE4CA-4FA8-F547-B3B7-A1678F739ABB}" srcOrd="6" destOrd="0" presId="urn:microsoft.com/office/officeart/2008/layout/LinedList"/>
    <dgm:cxn modelId="{B32954A2-4DE4-AF4D-B41E-AFF0A9E38CFE}" type="presParOf" srcId="{27806296-13BB-F84C-8082-F4A7A073E8D1}" destId="{4BD73F19-F946-2D4B-A8A3-9185A790CEEC}" srcOrd="7" destOrd="0" presId="urn:microsoft.com/office/officeart/2008/layout/LinedList"/>
    <dgm:cxn modelId="{74CA7293-6F83-CE4D-BCF3-5A9E95E274A6}" type="presParOf" srcId="{4BD73F19-F946-2D4B-A8A3-9185A790CEEC}" destId="{7434F681-E06A-C243-BA2C-9EAFB83E1E62}" srcOrd="0" destOrd="0" presId="urn:microsoft.com/office/officeart/2008/layout/LinedList"/>
    <dgm:cxn modelId="{41B2C338-B556-8C48-ADA1-679BE234DABD}" type="presParOf" srcId="{4BD73F19-F946-2D4B-A8A3-9185A790CEEC}" destId="{D3B7FB60-F614-7A46-8B4B-B7AAF56F440D}" srcOrd="1" destOrd="0" presId="urn:microsoft.com/office/officeart/2008/layout/LinedList"/>
    <dgm:cxn modelId="{948768E8-F7BA-1648-961D-9F89E7D88F1C}" type="presParOf" srcId="{27806296-13BB-F84C-8082-F4A7A073E8D1}" destId="{BE011BAC-BD07-E94F-B296-C3B6E9E921B1}" srcOrd="8" destOrd="0" presId="urn:microsoft.com/office/officeart/2008/layout/LinedList"/>
    <dgm:cxn modelId="{5C0ABD1C-A5C5-5742-9560-10C8CD65C180}" type="presParOf" srcId="{27806296-13BB-F84C-8082-F4A7A073E8D1}" destId="{F89D689A-AEDF-E14B-B0F8-7D687ED2490A}" srcOrd="9" destOrd="0" presId="urn:microsoft.com/office/officeart/2008/layout/LinedList"/>
    <dgm:cxn modelId="{B3DE64CC-7C06-0F4D-AA9B-51F3B891FD45}" type="presParOf" srcId="{F89D689A-AEDF-E14B-B0F8-7D687ED2490A}" destId="{845E0716-7591-9040-8A6D-A41E60A10AF6}" srcOrd="0" destOrd="0" presId="urn:microsoft.com/office/officeart/2008/layout/LinedList"/>
    <dgm:cxn modelId="{9B5A1EB7-6A50-CF46-AAE3-15F6646134BC}" type="presParOf" srcId="{F89D689A-AEDF-E14B-B0F8-7D687ED2490A}" destId="{CC0A0F02-611D-6C4A-9D9E-22D6026523E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0152C5A-55FD-4120-B88C-FA5CF4964A94}"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BF78DF84-2AB7-4A72-8C57-4331E166C919}">
      <dgm:prSet/>
      <dgm:spPr/>
      <dgm:t>
        <a:bodyPr/>
        <a:lstStyle/>
        <a:p>
          <a:r>
            <a:rPr lang="nl-NL" b="1" dirty="0"/>
            <a:t>Onder andere veranderingen in het eetpatroon en eetgewoonten van de consument, en de vraag naar meer duurzaamheid en transparantie in de voedingsketen hebben een grote impact op de voedingsindustrie.</a:t>
          </a:r>
          <a:endParaRPr lang="en-US" dirty="0"/>
        </a:p>
      </dgm:t>
    </dgm:pt>
    <dgm:pt modelId="{C24D13C2-BD29-4EE7-8469-37B2512BD841}" type="parTrans" cxnId="{6FCAE0DB-7D41-48EE-A0A0-DAB261148704}">
      <dgm:prSet/>
      <dgm:spPr/>
      <dgm:t>
        <a:bodyPr/>
        <a:lstStyle/>
        <a:p>
          <a:endParaRPr lang="en-US"/>
        </a:p>
      </dgm:t>
    </dgm:pt>
    <dgm:pt modelId="{AE95F39F-95E8-47AF-9B8C-9594517C2443}" type="sibTrans" cxnId="{6FCAE0DB-7D41-48EE-A0A0-DAB261148704}">
      <dgm:prSet/>
      <dgm:spPr/>
      <dgm:t>
        <a:bodyPr/>
        <a:lstStyle/>
        <a:p>
          <a:endParaRPr lang="en-US"/>
        </a:p>
      </dgm:t>
    </dgm:pt>
    <dgm:pt modelId="{8E5E2524-95A7-4A62-89B0-71921B995216}">
      <dgm:prSet/>
      <dgm:spPr/>
      <dgm:t>
        <a:bodyPr/>
        <a:lstStyle/>
        <a:p>
          <a:r>
            <a:rPr lang="nl-NL"/>
            <a:t>Brainstorm met elkaar wel transities er zijn. </a:t>
          </a:r>
          <a:endParaRPr lang="en-US"/>
        </a:p>
      </dgm:t>
    </dgm:pt>
    <dgm:pt modelId="{B0321BE2-60EF-47A6-B09A-5744C961F755}" type="parTrans" cxnId="{BB140056-E9B4-4CA0-97DB-BDFAC22B3D6D}">
      <dgm:prSet/>
      <dgm:spPr/>
      <dgm:t>
        <a:bodyPr/>
        <a:lstStyle/>
        <a:p>
          <a:endParaRPr lang="en-US"/>
        </a:p>
      </dgm:t>
    </dgm:pt>
    <dgm:pt modelId="{B7761D14-253E-46E2-9F8B-A912C847A57D}" type="sibTrans" cxnId="{BB140056-E9B4-4CA0-97DB-BDFAC22B3D6D}">
      <dgm:prSet/>
      <dgm:spPr/>
      <dgm:t>
        <a:bodyPr/>
        <a:lstStyle/>
        <a:p>
          <a:endParaRPr lang="en-US"/>
        </a:p>
      </dgm:t>
    </dgm:pt>
    <dgm:pt modelId="{B5540BDD-A6C1-434F-8AAE-F3327165F6CA}" type="pres">
      <dgm:prSet presAssocID="{90152C5A-55FD-4120-B88C-FA5CF4964A94}" presName="Name0" presStyleCnt="0">
        <dgm:presLayoutVars>
          <dgm:dir/>
          <dgm:animLvl val="lvl"/>
          <dgm:resizeHandles val="exact"/>
        </dgm:presLayoutVars>
      </dgm:prSet>
      <dgm:spPr/>
    </dgm:pt>
    <dgm:pt modelId="{105B2A45-8B2F-364C-AA69-1A9EA55109A6}" type="pres">
      <dgm:prSet presAssocID="{8E5E2524-95A7-4A62-89B0-71921B995216}" presName="boxAndChildren" presStyleCnt="0"/>
      <dgm:spPr/>
    </dgm:pt>
    <dgm:pt modelId="{082FC3DB-4112-6F4E-A959-C27FC8AF4985}" type="pres">
      <dgm:prSet presAssocID="{8E5E2524-95A7-4A62-89B0-71921B995216}" presName="parentTextBox" presStyleLbl="node1" presStyleIdx="0" presStyleCnt="2"/>
      <dgm:spPr/>
    </dgm:pt>
    <dgm:pt modelId="{8FCD5D6C-AA73-4B46-99EC-E13260443A76}" type="pres">
      <dgm:prSet presAssocID="{AE95F39F-95E8-47AF-9B8C-9594517C2443}" presName="sp" presStyleCnt="0"/>
      <dgm:spPr/>
    </dgm:pt>
    <dgm:pt modelId="{6E6CB99F-8890-3740-B95F-66CDCE783CD6}" type="pres">
      <dgm:prSet presAssocID="{BF78DF84-2AB7-4A72-8C57-4331E166C919}" presName="arrowAndChildren" presStyleCnt="0"/>
      <dgm:spPr/>
    </dgm:pt>
    <dgm:pt modelId="{91FCB3AC-BB88-824D-B2B2-D31DB82BAD94}" type="pres">
      <dgm:prSet presAssocID="{BF78DF84-2AB7-4A72-8C57-4331E166C919}" presName="parentTextArrow" presStyleLbl="node1" presStyleIdx="1" presStyleCnt="2"/>
      <dgm:spPr/>
    </dgm:pt>
  </dgm:ptLst>
  <dgm:cxnLst>
    <dgm:cxn modelId="{B0083309-512A-0C4C-A5CF-CB86C7C8F815}" type="presOf" srcId="{90152C5A-55FD-4120-B88C-FA5CF4964A94}" destId="{B5540BDD-A6C1-434F-8AAE-F3327165F6CA}" srcOrd="0" destOrd="0" presId="urn:microsoft.com/office/officeart/2005/8/layout/process4"/>
    <dgm:cxn modelId="{BB140056-E9B4-4CA0-97DB-BDFAC22B3D6D}" srcId="{90152C5A-55FD-4120-B88C-FA5CF4964A94}" destId="{8E5E2524-95A7-4A62-89B0-71921B995216}" srcOrd="1" destOrd="0" parTransId="{B0321BE2-60EF-47A6-B09A-5744C961F755}" sibTransId="{B7761D14-253E-46E2-9F8B-A912C847A57D}"/>
    <dgm:cxn modelId="{A0A495C1-78B1-AE47-B999-9BC7BB4C7FD5}" type="presOf" srcId="{BF78DF84-2AB7-4A72-8C57-4331E166C919}" destId="{91FCB3AC-BB88-824D-B2B2-D31DB82BAD94}" srcOrd="0" destOrd="0" presId="urn:microsoft.com/office/officeart/2005/8/layout/process4"/>
    <dgm:cxn modelId="{6FCAE0DB-7D41-48EE-A0A0-DAB261148704}" srcId="{90152C5A-55FD-4120-B88C-FA5CF4964A94}" destId="{BF78DF84-2AB7-4A72-8C57-4331E166C919}" srcOrd="0" destOrd="0" parTransId="{C24D13C2-BD29-4EE7-8469-37B2512BD841}" sibTransId="{AE95F39F-95E8-47AF-9B8C-9594517C2443}"/>
    <dgm:cxn modelId="{A9F08EF0-677C-BC4F-BC07-322294AB1D53}" type="presOf" srcId="{8E5E2524-95A7-4A62-89B0-71921B995216}" destId="{082FC3DB-4112-6F4E-A959-C27FC8AF4985}" srcOrd="0" destOrd="0" presId="urn:microsoft.com/office/officeart/2005/8/layout/process4"/>
    <dgm:cxn modelId="{4806B425-DFDA-3E4B-B1F1-430B8E7FA838}" type="presParOf" srcId="{B5540BDD-A6C1-434F-8AAE-F3327165F6CA}" destId="{105B2A45-8B2F-364C-AA69-1A9EA55109A6}" srcOrd="0" destOrd="0" presId="urn:microsoft.com/office/officeart/2005/8/layout/process4"/>
    <dgm:cxn modelId="{1A3FEE74-36D8-A54B-9DB7-07CDE8D78694}" type="presParOf" srcId="{105B2A45-8B2F-364C-AA69-1A9EA55109A6}" destId="{082FC3DB-4112-6F4E-A959-C27FC8AF4985}" srcOrd="0" destOrd="0" presId="urn:microsoft.com/office/officeart/2005/8/layout/process4"/>
    <dgm:cxn modelId="{01F7AC32-D414-1F46-8F4F-B8E21B4ACEC4}" type="presParOf" srcId="{B5540BDD-A6C1-434F-8AAE-F3327165F6CA}" destId="{8FCD5D6C-AA73-4B46-99EC-E13260443A76}" srcOrd="1" destOrd="0" presId="urn:microsoft.com/office/officeart/2005/8/layout/process4"/>
    <dgm:cxn modelId="{DC76A4FE-E82C-5F43-A944-93E015B142AA}" type="presParOf" srcId="{B5540BDD-A6C1-434F-8AAE-F3327165F6CA}" destId="{6E6CB99F-8890-3740-B95F-66CDCE783CD6}" srcOrd="2" destOrd="0" presId="urn:microsoft.com/office/officeart/2005/8/layout/process4"/>
    <dgm:cxn modelId="{2AB45984-47A3-AD44-A982-8B125BA54070}" type="presParOf" srcId="{6E6CB99F-8890-3740-B95F-66CDCE783CD6}" destId="{91FCB3AC-BB88-824D-B2B2-D31DB82BAD9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8DBAB8-C7C3-0B44-9C3B-47CB7AF7BEB8}">
      <dsp:nvSpPr>
        <dsp:cNvPr id="0" name=""/>
        <dsp:cNvSpPr/>
      </dsp:nvSpPr>
      <dsp:spPr>
        <a:xfrm>
          <a:off x="1698484" y="1403741"/>
          <a:ext cx="1784216" cy="1543419"/>
        </a:xfrm>
        <a:prstGeom prst="hexagon">
          <a:avLst>
            <a:gd name="adj" fmla="val 28570"/>
            <a:gd name="vf" fmla="val 1154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rtlCol="0" anchor="ctr" anchorCtr="0">
          <a:noAutofit/>
        </a:bodyPr>
        <a:lstStyle/>
        <a:p>
          <a:pPr marL="0" lvl="0" indent="0" algn="ctr" defTabSz="488950" rtl="0">
            <a:lnSpc>
              <a:spcPct val="90000"/>
            </a:lnSpc>
            <a:spcBef>
              <a:spcPct val="0"/>
            </a:spcBef>
            <a:spcAft>
              <a:spcPct val="35000"/>
            </a:spcAft>
            <a:buNone/>
          </a:pPr>
          <a:r>
            <a:rPr lang="nl-NL" sz="1100" kern="1200" noProof="0" dirty="0"/>
            <a:t>Goede gezondheid/langere leeftijdsverwachting</a:t>
          </a:r>
          <a:endParaRPr lang="nl" sz="1100" kern="1200" noProof="0" dirty="0"/>
        </a:p>
      </dsp:txBody>
      <dsp:txXfrm>
        <a:off x="1994154" y="1659507"/>
        <a:ext cx="1192876" cy="1031887"/>
      </dsp:txXfrm>
    </dsp:sp>
    <dsp:sp modelId="{F8F39153-E4BD-9242-AC69-889DD215CC88}">
      <dsp:nvSpPr>
        <dsp:cNvPr id="0" name=""/>
        <dsp:cNvSpPr/>
      </dsp:nvSpPr>
      <dsp:spPr>
        <a:xfrm>
          <a:off x="2815746" y="665319"/>
          <a:ext cx="673179" cy="580033"/>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3B26DE0-DC08-9841-83EB-513F9D53B310}">
      <dsp:nvSpPr>
        <dsp:cNvPr id="0" name=""/>
        <dsp:cNvSpPr/>
      </dsp:nvSpPr>
      <dsp:spPr>
        <a:xfrm>
          <a:off x="1862836" y="0"/>
          <a:ext cx="1462152" cy="1264933"/>
        </a:xfrm>
        <a:prstGeom prst="hexagon">
          <a:avLst>
            <a:gd name="adj" fmla="val 2857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rtlCol="0" anchor="ctr" anchorCtr="0">
          <a:noAutofit/>
        </a:bodyPr>
        <a:lstStyle/>
        <a:p>
          <a:pPr marL="0" lvl="0" indent="0" algn="ctr" defTabSz="488950" rtl="0">
            <a:lnSpc>
              <a:spcPct val="90000"/>
            </a:lnSpc>
            <a:spcBef>
              <a:spcPct val="0"/>
            </a:spcBef>
            <a:spcAft>
              <a:spcPct val="35000"/>
            </a:spcAft>
            <a:buNone/>
          </a:pPr>
          <a:r>
            <a:rPr lang="nl" sz="1100" kern="1200" noProof="0" dirty="0"/>
            <a:t>Industriele ontwikkeling</a:t>
          </a:r>
        </a:p>
      </dsp:txBody>
      <dsp:txXfrm>
        <a:off x="2105146" y="209626"/>
        <a:ext cx="977532" cy="845681"/>
      </dsp:txXfrm>
    </dsp:sp>
    <dsp:sp modelId="{320CED78-4C35-484E-8786-DDCACB3FD29B}">
      <dsp:nvSpPr>
        <dsp:cNvPr id="0" name=""/>
        <dsp:cNvSpPr/>
      </dsp:nvSpPr>
      <dsp:spPr>
        <a:xfrm>
          <a:off x="3601399" y="1749673"/>
          <a:ext cx="673179" cy="580033"/>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7E6FE3D-963D-B141-B013-9C846DE0009E}">
      <dsp:nvSpPr>
        <dsp:cNvPr id="0" name=""/>
        <dsp:cNvSpPr/>
      </dsp:nvSpPr>
      <dsp:spPr>
        <a:xfrm>
          <a:off x="3203800" y="778019"/>
          <a:ext cx="1462152" cy="1264933"/>
        </a:xfrm>
        <a:prstGeom prst="hexagon">
          <a:avLst>
            <a:gd name="adj" fmla="val 28570"/>
            <a:gd name="vf" fmla="val 115470"/>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rtlCol="0" anchor="ctr" anchorCtr="0">
          <a:noAutofit/>
        </a:bodyPr>
        <a:lstStyle/>
        <a:p>
          <a:pPr marL="0" lvl="0" indent="0" algn="ctr" defTabSz="488950" rtl="0">
            <a:lnSpc>
              <a:spcPct val="90000"/>
            </a:lnSpc>
            <a:spcBef>
              <a:spcPct val="0"/>
            </a:spcBef>
            <a:spcAft>
              <a:spcPct val="35000"/>
            </a:spcAft>
            <a:buNone/>
          </a:pPr>
          <a:r>
            <a:rPr lang="nl" sz="1100" kern="1200" noProof="0" dirty="0"/>
            <a:t>Medische kennis</a:t>
          </a:r>
        </a:p>
      </dsp:txBody>
      <dsp:txXfrm>
        <a:off x="3446110" y="987645"/>
        <a:ext cx="977532" cy="845681"/>
      </dsp:txXfrm>
    </dsp:sp>
    <dsp:sp modelId="{97C261E6-91A1-3C40-BA01-EDC38707BE33}">
      <dsp:nvSpPr>
        <dsp:cNvPr id="0" name=""/>
        <dsp:cNvSpPr/>
      </dsp:nvSpPr>
      <dsp:spPr>
        <a:xfrm>
          <a:off x="3055634" y="2973704"/>
          <a:ext cx="673179" cy="580033"/>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C11A793-A98B-FA41-B2C9-3E2F9E32F100}">
      <dsp:nvSpPr>
        <dsp:cNvPr id="0" name=""/>
        <dsp:cNvSpPr/>
      </dsp:nvSpPr>
      <dsp:spPr>
        <a:xfrm>
          <a:off x="3203800" y="2307514"/>
          <a:ext cx="1462152" cy="1264933"/>
        </a:xfrm>
        <a:prstGeom prst="hexagon">
          <a:avLst>
            <a:gd name="adj" fmla="val 28570"/>
            <a:gd name="vf" fmla="val 115470"/>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rtlCol="0" anchor="ctr" anchorCtr="0">
          <a:noAutofit/>
        </a:bodyPr>
        <a:lstStyle/>
        <a:p>
          <a:pPr marL="0" lvl="0" indent="0" algn="ctr" defTabSz="488950" rtl="0">
            <a:lnSpc>
              <a:spcPct val="90000"/>
            </a:lnSpc>
            <a:spcBef>
              <a:spcPct val="0"/>
            </a:spcBef>
            <a:spcAft>
              <a:spcPct val="35000"/>
            </a:spcAft>
            <a:buNone/>
          </a:pPr>
          <a:r>
            <a:rPr lang="nl" sz="1100" kern="1200" noProof="0" dirty="0"/>
            <a:t>Innovatie</a:t>
          </a:r>
        </a:p>
      </dsp:txBody>
      <dsp:txXfrm>
        <a:off x="3446110" y="2517140"/>
        <a:ext cx="977532" cy="845681"/>
      </dsp:txXfrm>
    </dsp:sp>
    <dsp:sp modelId="{9F3AA27E-A434-9742-A9C8-25BCA6B67C08}">
      <dsp:nvSpPr>
        <dsp:cNvPr id="0" name=""/>
        <dsp:cNvSpPr/>
      </dsp:nvSpPr>
      <dsp:spPr>
        <a:xfrm>
          <a:off x="1701804" y="3100763"/>
          <a:ext cx="673179" cy="580033"/>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CDB5C22-064F-6C47-86E5-768AEA557751}">
      <dsp:nvSpPr>
        <dsp:cNvPr id="0" name=""/>
        <dsp:cNvSpPr/>
      </dsp:nvSpPr>
      <dsp:spPr>
        <a:xfrm>
          <a:off x="1862836" y="3086404"/>
          <a:ext cx="1462152" cy="1264933"/>
        </a:xfrm>
        <a:prstGeom prst="hexagon">
          <a:avLst>
            <a:gd name="adj" fmla="val 28570"/>
            <a:gd name="vf" fmla="val 115470"/>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rtlCol="0" anchor="ctr" anchorCtr="0">
          <a:noAutofit/>
        </a:bodyPr>
        <a:lstStyle/>
        <a:p>
          <a:pPr marL="0" lvl="0" indent="0" algn="ctr" defTabSz="488950" rtl="0">
            <a:lnSpc>
              <a:spcPct val="90000"/>
            </a:lnSpc>
            <a:spcBef>
              <a:spcPct val="0"/>
            </a:spcBef>
            <a:spcAft>
              <a:spcPct val="35000"/>
            </a:spcAft>
            <a:buNone/>
          </a:pPr>
          <a:r>
            <a:rPr lang="nl" sz="1100" kern="1200" noProof="0" dirty="0"/>
            <a:t>Hygiene </a:t>
          </a:r>
        </a:p>
      </dsp:txBody>
      <dsp:txXfrm>
        <a:off x="2105146" y="3296030"/>
        <a:ext cx="977532" cy="845681"/>
      </dsp:txXfrm>
    </dsp:sp>
    <dsp:sp modelId="{7757EC67-1480-154B-B264-399F26750BDA}">
      <dsp:nvSpPr>
        <dsp:cNvPr id="0" name=""/>
        <dsp:cNvSpPr/>
      </dsp:nvSpPr>
      <dsp:spPr>
        <a:xfrm>
          <a:off x="903285" y="2016845"/>
          <a:ext cx="673179" cy="580033"/>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33EC503-B3D4-5A4E-A2F1-00770011911A}">
      <dsp:nvSpPr>
        <dsp:cNvPr id="0" name=""/>
        <dsp:cNvSpPr/>
      </dsp:nvSpPr>
      <dsp:spPr>
        <a:xfrm>
          <a:off x="515646" y="2308384"/>
          <a:ext cx="1462152" cy="1264933"/>
        </a:xfrm>
        <a:prstGeom prst="hexagon">
          <a:avLst>
            <a:gd name="adj" fmla="val 28570"/>
            <a:gd name="vf" fmla="val 115470"/>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rtlCol="0" anchor="ctr" anchorCtr="0">
          <a:noAutofit/>
        </a:bodyPr>
        <a:lstStyle/>
        <a:p>
          <a:pPr marL="0" lvl="0" indent="0" algn="ctr" defTabSz="488950" rtl="0">
            <a:lnSpc>
              <a:spcPct val="90000"/>
            </a:lnSpc>
            <a:spcBef>
              <a:spcPct val="0"/>
            </a:spcBef>
            <a:spcAft>
              <a:spcPct val="35000"/>
            </a:spcAft>
            <a:buNone/>
          </a:pPr>
          <a:r>
            <a:rPr lang="nl" sz="1100" kern="1200" noProof="0" dirty="0"/>
            <a:t>leefcomfort</a:t>
          </a:r>
        </a:p>
      </dsp:txBody>
      <dsp:txXfrm>
        <a:off x="757956" y="2518010"/>
        <a:ext cx="977532" cy="845681"/>
      </dsp:txXfrm>
    </dsp:sp>
    <dsp:sp modelId="{FAF8F6B9-6E65-DD46-B340-9386FC6FD994}">
      <dsp:nvSpPr>
        <dsp:cNvPr id="0" name=""/>
        <dsp:cNvSpPr/>
      </dsp:nvSpPr>
      <dsp:spPr>
        <a:xfrm>
          <a:off x="515646" y="776278"/>
          <a:ext cx="1462152" cy="1264933"/>
        </a:xfrm>
        <a:prstGeom prst="hexagon">
          <a:avLst>
            <a:gd name="adj" fmla="val 28570"/>
            <a:gd name="vf" fmla="val 11547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rtlCol="0" anchor="ctr" anchorCtr="0">
          <a:noAutofit/>
        </a:bodyPr>
        <a:lstStyle/>
        <a:p>
          <a:pPr marL="0" lvl="0" indent="0" algn="ctr" defTabSz="488950" rtl="0">
            <a:lnSpc>
              <a:spcPct val="90000"/>
            </a:lnSpc>
            <a:spcBef>
              <a:spcPct val="0"/>
            </a:spcBef>
            <a:spcAft>
              <a:spcPct val="35000"/>
            </a:spcAft>
            <a:buNone/>
          </a:pPr>
          <a:r>
            <a:rPr lang="nl-NL" sz="1100" kern="1200" noProof="0" dirty="0"/>
            <a:t>G</a:t>
          </a:r>
          <a:r>
            <a:rPr lang="nl" sz="1100" kern="1200" noProof="0" dirty="0"/>
            <a:t>oed onderwijs</a:t>
          </a:r>
        </a:p>
      </dsp:txBody>
      <dsp:txXfrm>
        <a:off x="757956" y="985904"/>
        <a:ext cx="977532" cy="8456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17F9D-BBFC-4EB0-B35F-5F8167693E8A}">
      <dsp:nvSpPr>
        <dsp:cNvPr id="0" name=""/>
        <dsp:cNvSpPr/>
      </dsp:nvSpPr>
      <dsp:spPr>
        <a:xfrm>
          <a:off x="679050" y="578168"/>
          <a:ext cx="1887187" cy="1887187"/>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B7509F-CD2B-4750-99F7-0FB211334F8C}">
      <dsp:nvSpPr>
        <dsp:cNvPr id="0" name=""/>
        <dsp:cNvSpPr/>
      </dsp:nvSpPr>
      <dsp:spPr>
        <a:xfrm>
          <a:off x="1081237" y="980356"/>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6A5072-C8D0-4AAF-8580-7234CB7CBD47}">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nl-NL" sz="1400" kern="1200">
              <a:hlinkClick xmlns:r="http://schemas.openxmlformats.org/officeDocument/2006/relationships" r:id="rId3"/>
            </a:rPr>
            <a:t>https://mijnpositievegezondheid.nl</a:t>
          </a:r>
          <a:endParaRPr lang="en-US" sz="1400" kern="1200"/>
        </a:p>
      </dsp:txBody>
      <dsp:txXfrm>
        <a:off x="75768" y="3053169"/>
        <a:ext cx="3093750" cy="720000"/>
      </dsp:txXfrm>
    </dsp:sp>
    <dsp:sp modelId="{617EA9EF-EC0C-4DFE-B61A-641BC583CE1F}">
      <dsp:nvSpPr>
        <dsp:cNvPr id="0" name=""/>
        <dsp:cNvSpPr/>
      </dsp:nvSpPr>
      <dsp:spPr>
        <a:xfrm>
          <a:off x="4314206" y="578168"/>
          <a:ext cx="1887187" cy="1887187"/>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E62885-86CF-4D5B-8739-BF59267B7935}">
      <dsp:nvSpPr>
        <dsp:cNvPr id="0" name=""/>
        <dsp:cNvSpPr/>
      </dsp:nvSpPr>
      <dsp:spPr>
        <a:xfrm>
          <a:off x="4716393" y="980356"/>
          <a:ext cx="1082812" cy="1082812"/>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009AAB-8D27-4FFD-9003-B2C26B4165A1}">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nl-NL" sz="1400" kern="1200"/>
            <a:t>Open de link en vul hem in.</a:t>
          </a:r>
          <a:endParaRPr lang="en-US" sz="1400" kern="1200"/>
        </a:p>
      </dsp:txBody>
      <dsp:txXfrm>
        <a:off x="3710925" y="3053169"/>
        <a:ext cx="3093750" cy="720000"/>
      </dsp:txXfrm>
    </dsp:sp>
    <dsp:sp modelId="{50B398FE-E9A3-4716-94D9-6038898FF059}">
      <dsp:nvSpPr>
        <dsp:cNvPr id="0" name=""/>
        <dsp:cNvSpPr/>
      </dsp:nvSpPr>
      <dsp:spPr>
        <a:xfrm>
          <a:off x="7949362" y="578168"/>
          <a:ext cx="1887187" cy="1887187"/>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730C3F-9EE2-4F40-A9EC-E21BDE2233AE}">
      <dsp:nvSpPr>
        <dsp:cNvPr id="0" name=""/>
        <dsp:cNvSpPr/>
      </dsp:nvSpPr>
      <dsp:spPr>
        <a:xfrm>
          <a:off x="8351550" y="980356"/>
          <a:ext cx="1082812" cy="1082812"/>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EEC6C3-0EED-49F7-89CD-0EE767ADD44A}">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nl-NL" sz="1400" kern="1200"/>
            <a:t>Vergelijk jouw resultaten met die van een medestudent.</a:t>
          </a:r>
          <a:endParaRPr lang="en-US" sz="1400" kern="1200"/>
        </a:p>
      </dsp:txBody>
      <dsp:txXfrm>
        <a:off x="7346081" y="3053169"/>
        <a:ext cx="30937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11F78-FECD-4ACA-875B-CAD1CB79C6BD}">
      <dsp:nvSpPr>
        <dsp:cNvPr id="0" name=""/>
        <dsp:cNvSpPr/>
      </dsp:nvSpPr>
      <dsp:spPr>
        <a:xfrm>
          <a:off x="0" y="956381"/>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77AAC2-D4C8-4E2C-B84B-993BC7FA7BA0}">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51D85E-EA23-4928-9EF8-CBFDE8F944DE}">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nl-NL" sz="2500" kern="1200"/>
            <a:t>Hoeveel gram eiwitten heeft Anne nodig?</a:t>
          </a:r>
          <a:endParaRPr lang="en-US" sz="2500" kern="1200"/>
        </a:p>
      </dsp:txBody>
      <dsp:txXfrm>
        <a:off x="2039300" y="956381"/>
        <a:ext cx="4474303" cy="1765627"/>
      </dsp:txXfrm>
    </dsp:sp>
    <dsp:sp modelId="{0CF0296B-63BF-4968-AEB4-EE9B1DFC3DA7}">
      <dsp:nvSpPr>
        <dsp:cNvPr id="0" name=""/>
        <dsp:cNvSpPr/>
      </dsp:nvSpPr>
      <dsp:spPr>
        <a:xfrm>
          <a:off x="0" y="3163416"/>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56B906-1929-41D8-A864-D1191F3140E4}">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059E2C-18DF-45C0-A8DD-3AB4F13FB711}">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nl-NL" sz="2500" kern="1200" dirty="0"/>
            <a:t>Wat moet je weten?</a:t>
          </a:r>
          <a:endParaRPr lang="en-US" sz="2500" kern="1200" dirty="0"/>
        </a:p>
      </dsp:txBody>
      <dsp:txXfrm>
        <a:off x="2039300" y="3163416"/>
        <a:ext cx="4474303" cy="17656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15EA8-D131-BE4A-8D14-DECE625C6FD4}">
      <dsp:nvSpPr>
        <dsp:cNvPr id="0" name=""/>
        <dsp:cNvSpPr/>
      </dsp:nvSpPr>
      <dsp:spPr>
        <a:xfrm>
          <a:off x="4755" y="203685"/>
          <a:ext cx="4158034" cy="3326427"/>
        </a:xfrm>
        <a:prstGeom prst="homePlate">
          <a:avLst>
            <a:gd name="adj" fmla="val 2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686" tIns="55880" rIns="586745" bIns="55880" numCol="1" spcCol="1270" anchor="ctr" anchorCtr="0">
          <a:noAutofit/>
        </a:bodyPr>
        <a:lstStyle/>
        <a:p>
          <a:pPr marL="0" lvl="0" indent="0" algn="ctr" defTabSz="977900">
            <a:lnSpc>
              <a:spcPct val="90000"/>
            </a:lnSpc>
            <a:spcBef>
              <a:spcPct val="0"/>
            </a:spcBef>
            <a:spcAft>
              <a:spcPct val="35000"/>
            </a:spcAft>
            <a:buNone/>
          </a:pPr>
          <a:r>
            <a:rPr lang="nl-NL" sz="2200" kern="1200"/>
            <a:t>Er zijn 13 verschillende vitamines: 4 in vetoplosbare (A,D,E,K) vitamines en 9 wateroplosbare vitamines. </a:t>
          </a:r>
          <a:endParaRPr lang="en-US" sz="2200" kern="1200"/>
        </a:p>
      </dsp:txBody>
      <dsp:txXfrm>
        <a:off x="4755" y="203685"/>
        <a:ext cx="3742231" cy="3326427"/>
      </dsp:txXfrm>
    </dsp:sp>
    <dsp:sp modelId="{F4DED366-2563-874D-9227-C5CDFA78DF82}">
      <dsp:nvSpPr>
        <dsp:cNvPr id="0" name=""/>
        <dsp:cNvSpPr/>
      </dsp:nvSpPr>
      <dsp:spPr>
        <a:xfrm>
          <a:off x="3331182" y="203685"/>
          <a:ext cx="4158034" cy="3326427"/>
        </a:xfrm>
        <a:prstGeom prst="chevron">
          <a:avLst>
            <a:gd name="adj" fmla="val 25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686" tIns="55880" rIns="146686" bIns="55880" numCol="1" spcCol="1270" anchor="t" anchorCtr="0">
          <a:noAutofit/>
        </a:bodyPr>
        <a:lstStyle/>
        <a:p>
          <a:pPr marL="0" lvl="0" indent="0" algn="l" defTabSz="977900">
            <a:lnSpc>
              <a:spcPct val="90000"/>
            </a:lnSpc>
            <a:spcBef>
              <a:spcPct val="0"/>
            </a:spcBef>
            <a:spcAft>
              <a:spcPct val="35000"/>
            </a:spcAft>
            <a:buNone/>
          </a:pPr>
          <a:r>
            <a:rPr lang="nl-NL" sz="2200" kern="1200"/>
            <a:t>Essentiële mineralen zijn in ieder geval:</a:t>
          </a:r>
          <a:endParaRPr lang="en-US" sz="2200" kern="1200"/>
        </a:p>
        <a:p>
          <a:pPr marL="171450" lvl="1" indent="-171450" algn="l" defTabSz="755650">
            <a:lnSpc>
              <a:spcPct val="90000"/>
            </a:lnSpc>
            <a:spcBef>
              <a:spcPct val="0"/>
            </a:spcBef>
            <a:spcAft>
              <a:spcPct val="15000"/>
            </a:spcAft>
            <a:buChar char="•"/>
          </a:pPr>
          <a:r>
            <a:rPr lang="nl-NL" sz="1700" kern="1200"/>
            <a:t>calcium</a:t>
          </a:r>
          <a:endParaRPr lang="en-US" sz="1700" kern="1200"/>
        </a:p>
        <a:p>
          <a:pPr marL="171450" lvl="1" indent="-171450" algn="l" defTabSz="755650">
            <a:lnSpc>
              <a:spcPct val="90000"/>
            </a:lnSpc>
            <a:spcBef>
              <a:spcPct val="0"/>
            </a:spcBef>
            <a:spcAft>
              <a:spcPct val="15000"/>
            </a:spcAft>
            <a:buChar char="•"/>
          </a:pPr>
          <a:r>
            <a:rPr lang="nl-NL" sz="1700" kern="1200"/>
            <a:t>magnesium</a:t>
          </a:r>
          <a:endParaRPr lang="en-US" sz="1700" kern="1200"/>
        </a:p>
        <a:p>
          <a:pPr marL="171450" lvl="1" indent="-171450" algn="l" defTabSz="755650">
            <a:lnSpc>
              <a:spcPct val="90000"/>
            </a:lnSpc>
            <a:spcBef>
              <a:spcPct val="0"/>
            </a:spcBef>
            <a:spcAft>
              <a:spcPct val="15000"/>
            </a:spcAft>
            <a:buChar char="•"/>
          </a:pPr>
          <a:r>
            <a:rPr lang="nl-NL" sz="1700" kern="1200"/>
            <a:t>kalium</a:t>
          </a:r>
          <a:endParaRPr lang="en-US" sz="1700" kern="1200"/>
        </a:p>
        <a:p>
          <a:pPr marL="171450" lvl="1" indent="-171450" algn="l" defTabSz="755650">
            <a:lnSpc>
              <a:spcPct val="90000"/>
            </a:lnSpc>
            <a:spcBef>
              <a:spcPct val="0"/>
            </a:spcBef>
            <a:spcAft>
              <a:spcPct val="15000"/>
            </a:spcAft>
            <a:buChar char="•"/>
          </a:pPr>
          <a:r>
            <a:rPr lang="nl-NL" sz="1700" kern="1200"/>
            <a:t>natrium</a:t>
          </a:r>
          <a:endParaRPr lang="en-US" sz="1700" kern="1200"/>
        </a:p>
        <a:p>
          <a:pPr marL="171450" lvl="1" indent="-171450" algn="l" defTabSz="755650">
            <a:lnSpc>
              <a:spcPct val="90000"/>
            </a:lnSpc>
            <a:spcBef>
              <a:spcPct val="0"/>
            </a:spcBef>
            <a:spcAft>
              <a:spcPct val="15000"/>
            </a:spcAft>
            <a:buChar char="•"/>
          </a:pPr>
          <a:r>
            <a:rPr lang="nl-NL" sz="1700" kern="1200"/>
            <a:t>chloride</a:t>
          </a:r>
          <a:endParaRPr lang="en-US" sz="1700" kern="1200"/>
        </a:p>
        <a:p>
          <a:pPr marL="171450" lvl="1" indent="-171450" algn="l" defTabSz="755650">
            <a:lnSpc>
              <a:spcPct val="90000"/>
            </a:lnSpc>
            <a:spcBef>
              <a:spcPct val="0"/>
            </a:spcBef>
            <a:spcAft>
              <a:spcPct val="15000"/>
            </a:spcAft>
            <a:buChar char="•"/>
          </a:pPr>
          <a:r>
            <a:rPr lang="nl-NL" sz="1700" kern="1200"/>
            <a:t>Fosfor</a:t>
          </a:r>
          <a:endParaRPr lang="en-US" sz="1700" kern="1200"/>
        </a:p>
      </dsp:txBody>
      <dsp:txXfrm>
        <a:off x="4162789" y="203685"/>
        <a:ext cx="2494820" cy="3326427"/>
      </dsp:txXfrm>
    </dsp:sp>
    <dsp:sp modelId="{8E9CBE1E-25BA-EF4A-9AE4-08E278E3AAB6}">
      <dsp:nvSpPr>
        <dsp:cNvPr id="0" name=""/>
        <dsp:cNvSpPr/>
      </dsp:nvSpPr>
      <dsp:spPr>
        <a:xfrm>
          <a:off x="6657610" y="203685"/>
          <a:ext cx="4158034" cy="3326427"/>
        </a:xfrm>
        <a:prstGeom prst="chevron">
          <a:avLst>
            <a:gd name="adj" fmla="val 25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686" tIns="55880" rIns="146686" bIns="55880" numCol="1" spcCol="1270" anchor="t" anchorCtr="0">
          <a:noAutofit/>
        </a:bodyPr>
        <a:lstStyle/>
        <a:p>
          <a:pPr marL="0" lvl="0" indent="0" algn="l" defTabSz="977900">
            <a:lnSpc>
              <a:spcPct val="90000"/>
            </a:lnSpc>
            <a:spcBef>
              <a:spcPct val="0"/>
            </a:spcBef>
            <a:spcAft>
              <a:spcPct val="35000"/>
            </a:spcAft>
            <a:buNone/>
          </a:pPr>
          <a:r>
            <a:rPr lang="nl-NL" sz="2200" kern="1200"/>
            <a:t>Essentiële spoorelementen zijn:</a:t>
          </a:r>
          <a:endParaRPr lang="en-US" sz="2200" kern="1200"/>
        </a:p>
        <a:p>
          <a:pPr marL="171450" lvl="1" indent="-171450" algn="l" defTabSz="755650">
            <a:lnSpc>
              <a:spcPct val="90000"/>
            </a:lnSpc>
            <a:spcBef>
              <a:spcPct val="0"/>
            </a:spcBef>
            <a:spcAft>
              <a:spcPct val="15000"/>
            </a:spcAft>
            <a:buChar char="•"/>
          </a:pPr>
          <a:r>
            <a:rPr lang="nl-NL" sz="1700" kern="1200"/>
            <a:t>jodium</a:t>
          </a:r>
          <a:endParaRPr lang="en-US" sz="1700" kern="1200"/>
        </a:p>
        <a:p>
          <a:pPr marL="171450" lvl="1" indent="-171450" algn="l" defTabSz="755650">
            <a:lnSpc>
              <a:spcPct val="90000"/>
            </a:lnSpc>
            <a:spcBef>
              <a:spcPct val="0"/>
            </a:spcBef>
            <a:spcAft>
              <a:spcPct val="15000"/>
            </a:spcAft>
            <a:buChar char="•"/>
          </a:pPr>
          <a:r>
            <a:rPr lang="nl-NL" sz="1700" kern="1200"/>
            <a:t>ijzer</a:t>
          </a:r>
          <a:endParaRPr lang="en-US" sz="1700" kern="1200"/>
        </a:p>
        <a:p>
          <a:pPr marL="171450" lvl="1" indent="-171450" algn="l" defTabSz="755650">
            <a:lnSpc>
              <a:spcPct val="90000"/>
            </a:lnSpc>
            <a:spcBef>
              <a:spcPct val="0"/>
            </a:spcBef>
            <a:spcAft>
              <a:spcPct val="15000"/>
            </a:spcAft>
            <a:buChar char="•"/>
          </a:pPr>
          <a:r>
            <a:rPr lang="nl-NL" sz="1700" kern="1200"/>
            <a:t>chroom</a:t>
          </a:r>
          <a:endParaRPr lang="en-US" sz="1700" kern="1200"/>
        </a:p>
        <a:p>
          <a:pPr marL="171450" lvl="1" indent="-171450" algn="l" defTabSz="755650">
            <a:lnSpc>
              <a:spcPct val="90000"/>
            </a:lnSpc>
            <a:spcBef>
              <a:spcPct val="0"/>
            </a:spcBef>
            <a:spcAft>
              <a:spcPct val="15000"/>
            </a:spcAft>
            <a:buChar char="•"/>
          </a:pPr>
          <a:r>
            <a:rPr lang="nl-NL" sz="1700" kern="1200"/>
            <a:t>koper</a:t>
          </a:r>
          <a:endParaRPr lang="en-US" sz="1700" kern="1200"/>
        </a:p>
        <a:p>
          <a:pPr marL="171450" lvl="1" indent="-171450" algn="l" defTabSz="755650">
            <a:lnSpc>
              <a:spcPct val="90000"/>
            </a:lnSpc>
            <a:spcBef>
              <a:spcPct val="0"/>
            </a:spcBef>
            <a:spcAft>
              <a:spcPct val="15000"/>
            </a:spcAft>
            <a:buChar char="•"/>
          </a:pPr>
          <a:r>
            <a:rPr lang="nl-NL" sz="1700" kern="1200"/>
            <a:t>zink</a:t>
          </a:r>
          <a:endParaRPr lang="en-US" sz="1700" kern="1200"/>
        </a:p>
        <a:p>
          <a:pPr marL="171450" lvl="1" indent="-171450" algn="l" defTabSz="755650">
            <a:lnSpc>
              <a:spcPct val="90000"/>
            </a:lnSpc>
            <a:spcBef>
              <a:spcPct val="0"/>
            </a:spcBef>
            <a:spcAft>
              <a:spcPct val="15000"/>
            </a:spcAft>
            <a:buChar char="•"/>
          </a:pPr>
          <a:r>
            <a:rPr lang="nl-NL" sz="1700" kern="1200"/>
            <a:t>mangaan</a:t>
          </a:r>
          <a:endParaRPr lang="en-US" sz="1700" kern="1200"/>
        </a:p>
        <a:p>
          <a:pPr marL="171450" lvl="1" indent="-171450" algn="l" defTabSz="755650">
            <a:lnSpc>
              <a:spcPct val="90000"/>
            </a:lnSpc>
            <a:spcBef>
              <a:spcPct val="0"/>
            </a:spcBef>
            <a:spcAft>
              <a:spcPct val="15000"/>
            </a:spcAft>
            <a:buChar char="•"/>
          </a:pPr>
          <a:r>
            <a:rPr lang="nl-NL" sz="1700" kern="1200"/>
            <a:t>seleen</a:t>
          </a:r>
          <a:endParaRPr lang="en-US" sz="1700" kern="1200"/>
        </a:p>
        <a:p>
          <a:pPr marL="171450" lvl="1" indent="-171450" algn="l" defTabSz="755650">
            <a:lnSpc>
              <a:spcPct val="90000"/>
            </a:lnSpc>
            <a:spcBef>
              <a:spcPct val="0"/>
            </a:spcBef>
            <a:spcAft>
              <a:spcPct val="15000"/>
            </a:spcAft>
            <a:buChar char="•"/>
          </a:pPr>
          <a:r>
            <a:rPr lang="nl-NL" sz="1700" kern="1200"/>
            <a:t>molybeen</a:t>
          </a:r>
          <a:endParaRPr lang="en-US" sz="1700" kern="1200"/>
        </a:p>
      </dsp:txBody>
      <dsp:txXfrm>
        <a:off x="7489217" y="203685"/>
        <a:ext cx="2494820" cy="33264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1E8D7B-8757-A545-86CD-995F62E44406}">
      <dsp:nvSpPr>
        <dsp:cNvPr id="0" name=""/>
        <dsp:cNvSpPr/>
      </dsp:nvSpPr>
      <dsp:spPr>
        <a:xfrm>
          <a:off x="0" y="623"/>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F16E64-469D-854F-ABCC-C3CF1F4DEC61}">
      <dsp:nvSpPr>
        <dsp:cNvPr id="0" name=""/>
        <dsp:cNvSpPr/>
      </dsp:nvSpPr>
      <dsp:spPr>
        <a:xfrm>
          <a:off x="0" y="62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a:t>Mechanisch verkleinen van voedsel (kauwen/kneden)</a:t>
          </a:r>
          <a:endParaRPr lang="en-US" sz="2000" kern="1200"/>
        </a:p>
      </dsp:txBody>
      <dsp:txXfrm>
        <a:off x="0" y="623"/>
        <a:ext cx="6492875" cy="1020830"/>
      </dsp:txXfrm>
    </dsp:sp>
    <dsp:sp modelId="{AFCAA402-1D03-564A-8E30-520FDDD4C144}">
      <dsp:nvSpPr>
        <dsp:cNvPr id="0" name=""/>
        <dsp:cNvSpPr/>
      </dsp:nvSpPr>
      <dsp:spPr>
        <a:xfrm>
          <a:off x="0" y="1021453"/>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A60873-48E9-EC47-9A2B-BF1E700E1D60}">
      <dsp:nvSpPr>
        <dsp:cNvPr id="0" name=""/>
        <dsp:cNvSpPr/>
      </dsp:nvSpPr>
      <dsp:spPr>
        <a:xfrm>
          <a:off x="0" y="102145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a:t>Het enzymatisch (enzymen) of fermentief (bacteriën) afbreken van de voedingsstoffen tot hun bouwstenen (vertering)</a:t>
          </a:r>
          <a:endParaRPr lang="en-US" sz="2000" kern="1200"/>
        </a:p>
      </dsp:txBody>
      <dsp:txXfrm>
        <a:off x="0" y="1021453"/>
        <a:ext cx="6492875" cy="1020830"/>
      </dsp:txXfrm>
    </dsp:sp>
    <dsp:sp modelId="{53404E1E-1073-714B-BF93-A2EF955D65A4}">
      <dsp:nvSpPr>
        <dsp:cNvPr id="0" name=""/>
        <dsp:cNvSpPr/>
      </dsp:nvSpPr>
      <dsp:spPr>
        <a:xfrm>
          <a:off x="0" y="2042284"/>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E63AB9-FC3C-B841-AFDD-E39BB7EA9084}">
      <dsp:nvSpPr>
        <dsp:cNvPr id="0" name=""/>
        <dsp:cNvSpPr/>
      </dsp:nvSpPr>
      <dsp:spPr>
        <a:xfrm>
          <a:off x="0" y="2042284"/>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a:t>Transport van de voedselbrij door het spijsverteringskanaal (slikken en peristaltiek) </a:t>
          </a:r>
          <a:endParaRPr lang="en-US" sz="2000" kern="1200"/>
        </a:p>
      </dsp:txBody>
      <dsp:txXfrm>
        <a:off x="0" y="2042284"/>
        <a:ext cx="6492875" cy="1020830"/>
      </dsp:txXfrm>
    </dsp:sp>
    <dsp:sp modelId="{761DE4CA-4FA8-F547-B3B7-A1678F739ABB}">
      <dsp:nvSpPr>
        <dsp:cNvPr id="0" name=""/>
        <dsp:cNvSpPr/>
      </dsp:nvSpPr>
      <dsp:spPr>
        <a:xfrm>
          <a:off x="0" y="3063115"/>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34F681-E06A-C243-BA2C-9EAFB83E1E62}">
      <dsp:nvSpPr>
        <dsp:cNvPr id="0" name=""/>
        <dsp:cNvSpPr/>
      </dsp:nvSpPr>
      <dsp:spPr>
        <a:xfrm>
          <a:off x="0" y="3063115"/>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a:t>Overdracht van de voedingsstoffen aan het bloed (resorptie) </a:t>
          </a:r>
          <a:endParaRPr lang="en-US" sz="2000" kern="1200"/>
        </a:p>
      </dsp:txBody>
      <dsp:txXfrm>
        <a:off x="0" y="3063115"/>
        <a:ext cx="6492875" cy="1020830"/>
      </dsp:txXfrm>
    </dsp:sp>
    <dsp:sp modelId="{BE011BAC-BD07-E94F-B296-C3B6E9E921B1}">
      <dsp:nvSpPr>
        <dsp:cNvPr id="0" name=""/>
        <dsp:cNvSpPr/>
      </dsp:nvSpPr>
      <dsp:spPr>
        <a:xfrm>
          <a:off x="0" y="4083946"/>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5E0716-7591-9040-8A6D-A41E60A10AF6}">
      <dsp:nvSpPr>
        <dsp:cNvPr id="0" name=""/>
        <dsp:cNvSpPr/>
      </dsp:nvSpPr>
      <dsp:spPr>
        <a:xfrm>
          <a:off x="0" y="4083946"/>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a:t>Het afscheiden van het onverteerde restant (faeces)</a:t>
          </a:r>
          <a:endParaRPr lang="en-US" sz="2000" kern="1200"/>
        </a:p>
      </dsp:txBody>
      <dsp:txXfrm>
        <a:off x="0" y="4083946"/>
        <a:ext cx="6492875" cy="10208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FC3DB-4112-6F4E-A959-C27FC8AF4985}">
      <dsp:nvSpPr>
        <dsp:cNvPr id="0" name=""/>
        <dsp:cNvSpPr/>
      </dsp:nvSpPr>
      <dsp:spPr>
        <a:xfrm>
          <a:off x="0" y="3295221"/>
          <a:ext cx="7452360" cy="216202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a:t>Brainstorm met elkaar wel transities er zijn. </a:t>
          </a:r>
          <a:endParaRPr lang="en-US" sz="2500" kern="1200"/>
        </a:p>
      </dsp:txBody>
      <dsp:txXfrm>
        <a:off x="0" y="3295221"/>
        <a:ext cx="7452360" cy="2162022"/>
      </dsp:txXfrm>
    </dsp:sp>
    <dsp:sp modelId="{91FCB3AC-BB88-824D-B2B2-D31DB82BAD94}">
      <dsp:nvSpPr>
        <dsp:cNvPr id="0" name=""/>
        <dsp:cNvSpPr/>
      </dsp:nvSpPr>
      <dsp:spPr>
        <a:xfrm rot="10800000">
          <a:off x="0" y="2461"/>
          <a:ext cx="7452360" cy="3325190"/>
        </a:xfrm>
        <a:prstGeom prst="upArrowCallou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b="1" kern="1200" dirty="0"/>
            <a:t>Onder andere veranderingen in het eetpatroon en eetgewoonten van de consument, en de vraag naar meer duurzaamheid en transparantie in de voedingsketen hebben een grote impact op de voedingsindustrie.</a:t>
          </a:r>
          <a:endParaRPr lang="en-US" sz="2500" kern="1200" dirty="0"/>
        </a:p>
      </dsp:txBody>
      <dsp:txXfrm rot="10800000">
        <a:off x="0" y="2461"/>
        <a:ext cx="7452360" cy="2160609"/>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2DCEDE-68DC-404A-8F25-2C6E0DBC8E40}" type="datetimeFigureOut">
              <a:rPr lang="nl-NL" smtClean="0"/>
              <a:t>27-01-2022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4BA28-4D1F-7641-9755-45276D02029B}" type="slidenum">
              <a:rPr lang="nl-NL" smtClean="0"/>
              <a:t>‹nr.›</a:t>
            </a:fld>
            <a:endParaRPr lang="nl-NL"/>
          </a:p>
        </p:txBody>
      </p:sp>
    </p:spTree>
    <p:extLst>
      <p:ext uri="{BB962C8B-B14F-4D97-AF65-F5344CB8AC3E}">
        <p14:creationId xmlns:p14="http://schemas.microsoft.com/office/powerpoint/2010/main" val="115659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inspire.ricoh.nl/digitaal-samenwerken-e-book%A0?utm_source=werktrends&amp;utm_medium=artikel&amp;utm_campaign=ricoh-online-samenwerken&amp;elq_source=werktrends"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kanker.nl/organisaties/levenmetkanker-beweging/2964-mijn-zorgverleners" TargetMode="External"/><Relationship Id="rId4" Type="http://schemas.openxmlformats.org/officeDocument/2006/relationships/hyperlink" Target="https://mediawijs.be/dossiers/dossier-gezondheid-welzijn-en-technologie/digitale-innovaties-gezondheidszor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216B61-6F8E-4D83-8228-FCC5BD59F4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280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E43C0-1E7E-4388-A524-C6A1A188B95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94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E120BA-BA3E-3844-A57E-D1CF5496625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187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15 minuten</a:t>
            </a:r>
          </a:p>
          <a:p>
            <a:r>
              <a:rPr lang="nl-NL" dirty="0"/>
              <a:t>Cecile Luisteropdracht en filmpje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283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216B61-6F8E-4D83-8228-FCC5BD59F4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906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u="none" strike="noStrike" dirty="0">
                <a:solidFill>
                  <a:srgbClr val="4A4A49"/>
                </a:solidFill>
                <a:effectLst/>
                <a:latin typeface="Open Sans"/>
              </a:rPr>
              <a:t>Voor het voorkomen van ziekte (</a:t>
            </a:r>
            <a:r>
              <a:rPr lang="nl-NL" b="0" i="0" u="none" strike="noStrike" dirty="0" err="1">
                <a:solidFill>
                  <a:srgbClr val="4A4A49"/>
                </a:solidFill>
                <a:effectLst/>
                <a:latin typeface="Open Sans"/>
              </a:rPr>
              <a:t>Preventive</a:t>
            </a:r>
            <a:r>
              <a:rPr lang="nl-NL" b="0" i="0" u="none" strike="noStrike" dirty="0">
                <a:solidFill>
                  <a:srgbClr val="4A4A49"/>
                </a:solidFill>
                <a:effectLst/>
                <a:latin typeface="Open Sans"/>
              </a:rPr>
              <a:t>), het voorspellen van gezondheidsrisico’s (</a:t>
            </a:r>
            <a:r>
              <a:rPr lang="nl-NL" b="0" i="0" u="none" strike="noStrike" dirty="0" err="1">
                <a:solidFill>
                  <a:srgbClr val="4A4A49"/>
                </a:solidFill>
                <a:effectLst/>
                <a:latin typeface="Open Sans"/>
              </a:rPr>
              <a:t>Predictive</a:t>
            </a:r>
            <a:r>
              <a:rPr lang="nl-NL" b="0" i="0" u="none" strike="noStrike" dirty="0">
                <a:solidFill>
                  <a:srgbClr val="4A4A49"/>
                </a:solidFill>
                <a:effectLst/>
                <a:latin typeface="Open Sans"/>
              </a:rPr>
              <a:t>), het bieden van zorg op maat aan patiënten (</a:t>
            </a:r>
            <a:r>
              <a:rPr lang="nl-NL" b="0" i="0" u="none" strike="noStrike" dirty="0" err="1">
                <a:solidFill>
                  <a:srgbClr val="4A4A49"/>
                </a:solidFill>
                <a:effectLst/>
                <a:latin typeface="Open Sans"/>
              </a:rPr>
              <a:t>Personalized</a:t>
            </a:r>
            <a:r>
              <a:rPr lang="nl-NL" b="0" i="0" u="none" strike="noStrike" dirty="0">
                <a:solidFill>
                  <a:srgbClr val="4A4A49"/>
                </a:solidFill>
                <a:effectLst/>
                <a:latin typeface="Open Sans"/>
              </a:rPr>
              <a:t>) en het betrekken van de patiënt (</a:t>
            </a:r>
            <a:r>
              <a:rPr lang="nl-NL" b="0" i="0" u="none" strike="noStrike" dirty="0" err="1">
                <a:solidFill>
                  <a:srgbClr val="4A4A49"/>
                </a:solidFill>
                <a:effectLst/>
                <a:latin typeface="Open Sans"/>
              </a:rPr>
              <a:t>Participatory</a:t>
            </a:r>
            <a:r>
              <a:rPr lang="nl-NL" b="0" i="0" u="none" strike="noStrike" dirty="0">
                <a:solidFill>
                  <a:srgbClr val="4A4A49"/>
                </a:solidFill>
                <a:effectLst/>
                <a:latin typeface="Open Sans"/>
              </a:rPr>
              <a:t>) </a:t>
            </a:r>
          </a:p>
          <a:p>
            <a:r>
              <a:rPr lang="nl-NL" b="0" i="0" u="none" strike="noStrike" dirty="0">
                <a:solidFill>
                  <a:srgbClr val="4A4A49"/>
                </a:solidFill>
                <a:effectLst/>
                <a:latin typeface="Open Sans"/>
              </a:rPr>
              <a:t>Voorbeelden voor deze doeleinden zijn </a:t>
            </a:r>
            <a:r>
              <a:rPr lang="nl-NL" b="1" i="0" u="none" strike="noStrike" dirty="0">
                <a:solidFill>
                  <a:srgbClr val="4A4A49"/>
                </a:solidFill>
                <a:effectLst/>
                <a:latin typeface="Open Sans"/>
              </a:rPr>
              <a:t>wearables</a:t>
            </a:r>
            <a:r>
              <a:rPr lang="nl-NL" b="0" i="0" u="none" strike="noStrike" dirty="0">
                <a:solidFill>
                  <a:srgbClr val="4A4A49"/>
                </a:solidFill>
                <a:effectLst/>
                <a:latin typeface="Open Sans"/>
              </a:rPr>
              <a:t>, sensoren, </a:t>
            </a:r>
            <a:r>
              <a:rPr lang="nl-NL" b="1" i="0" u="none" strike="noStrike" dirty="0">
                <a:solidFill>
                  <a:srgbClr val="4A4A49"/>
                </a:solidFill>
                <a:effectLst/>
                <a:latin typeface="Open Sans"/>
              </a:rPr>
              <a:t>virtual </a:t>
            </a:r>
            <a:r>
              <a:rPr lang="nl-NL" b="1" i="0" u="none" strike="noStrike" dirty="0" err="1">
                <a:solidFill>
                  <a:srgbClr val="4A4A49"/>
                </a:solidFill>
                <a:effectLst/>
                <a:latin typeface="Open Sans"/>
              </a:rPr>
              <a:t>reality</a:t>
            </a:r>
            <a:r>
              <a:rPr lang="nl-NL" b="0" i="0" u="none" strike="noStrike" dirty="0">
                <a:solidFill>
                  <a:srgbClr val="4A4A49"/>
                </a:solidFill>
                <a:effectLst/>
                <a:latin typeface="Open Sans"/>
              </a:rPr>
              <a:t>, </a:t>
            </a:r>
            <a:r>
              <a:rPr lang="nl-NL" b="0" i="0" u="none" strike="noStrike" dirty="0" err="1">
                <a:solidFill>
                  <a:srgbClr val="4A4A49"/>
                </a:solidFill>
                <a:effectLst/>
                <a:latin typeface="Open Sans"/>
              </a:rPr>
              <a:t>domotica</a:t>
            </a:r>
            <a:r>
              <a:rPr lang="nl-NL" b="0" i="0" u="none" strike="noStrike" dirty="0">
                <a:solidFill>
                  <a:srgbClr val="4A4A49"/>
                </a:solidFill>
                <a:effectLst/>
                <a:latin typeface="Open Sans"/>
              </a:rPr>
              <a:t>, </a:t>
            </a:r>
            <a:r>
              <a:rPr lang="nl-NL" b="1" i="0" u="none" strike="noStrike" dirty="0">
                <a:solidFill>
                  <a:srgbClr val="4A4A49"/>
                </a:solidFill>
                <a:effectLst/>
                <a:latin typeface="Open Sans"/>
              </a:rPr>
              <a:t>mobiele apps</a:t>
            </a:r>
            <a:r>
              <a:rPr lang="nl-NL" b="0" i="0" u="none" strike="noStrike" dirty="0">
                <a:solidFill>
                  <a:srgbClr val="4A4A49"/>
                </a:solidFill>
                <a:effectLst/>
                <a:latin typeface="Open Sans"/>
              </a:rPr>
              <a:t>, </a:t>
            </a:r>
            <a:r>
              <a:rPr lang="nl-NL" b="0" i="0" u="none" strike="noStrike" dirty="0" err="1">
                <a:solidFill>
                  <a:srgbClr val="4A4A49"/>
                </a:solidFill>
                <a:effectLst/>
                <a:latin typeface="Open Sans"/>
              </a:rPr>
              <a:t>gaming</a:t>
            </a:r>
            <a:r>
              <a:rPr lang="nl-NL" b="0" i="0" u="none" strike="noStrike" dirty="0">
                <a:solidFill>
                  <a:srgbClr val="4A4A49"/>
                </a:solidFill>
                <a:effectLst/>
                <a:latin typeface="Open Sans"/>
              </a:rPr>
              <a:t>, of online communicatie a.d.h.v. </a:t>
            </a:r>
            <a:r>
              <a:rPr lang="nl-NL" b="1" i="0" u="none" strike="noStrike" dirty="0">
                <a:solidFill>
                  <a:srgbClr val="4A4A49"/>
                </a:solidFill>
                <a:effectLst/>
                <a:latin typeface="Open Sans"/>
              </a:rPr>
              <a:t>chat </a:t>
            </a:r>
            <a:r>
              <a:rPr lang="nl-NL" b="0" i="0" u="none" strike="noStrike" dirty="0">
                <a:solidFill>
                  <a:srgbClr val="4A4A49"/>
                </a:solidFill>
                <a:effectLst/>
                <a:latin typeface="Open Sans"/>
              </a:rPr>
              <a:t>of beeldbellen. Dit maakt zorg op afstand bijvoorbeeld met behulp van </a:t>
            </a:r>
            <a:r>
              <a:rPr lang="nl-NL" b="0" i="0" u="sng" dirty="0">
                <a:solidFill>
                  <a:srgbClr val="71BCE9"/>
                </a:solidFill>
                <a:effectLst/>
                <a:latin typeface="Open Sans"/>
                <a:hlinkClick r:id="rId3"/>
              </a:rPr>
              <a:t>videovergadermiddelen</a:t>
            </a:r>
            <a:r>
              <a:rPr lang="nl-NL" b="0" i="0" u="none" strike="noStrike" dirty="0">
                <a:solidFill>
                  <a:srgbClr val="4A4A49"/>
                </a:solidFill>
                <a:effectLst/>
                <a:latin typeface="Open Sans"/>
              </a:rPr>
              <a:t> – ook </a:t>
            </a:r>
            <a:r>
              <a:rPr lang="nl-NL" b="1" i="0" u="none" strike="noStrike" dirty="0" err="1">
                <a:solidFill>
                  <a:srgbClr val="4A4A49"/>
                </a:solidFill>
                <a:effectLst/>
                <a:latin typeface="Open Sans"/>
              </a:rPr>
              <a:t>telezorg</a:t>
            </a:r>
            <a:r>
              <a:rPr lang="nl-NL" b="0" i="0" u="none" strike="noStrike" dirty="0">
                <a:solidFill>
                  <a:srgbClr val="4A4A49"/>
                </a:solidFill>
                <a:effectLst/>
                <a:latin typeface="Open Sans"/>
              </a:rPr>
              <a:t> genoemd – mogelijk. Deze technologie dient voor de patiënt in het verdere vervolg van een behandeling, ter preventie, in het dagelijks gebruik, etc. Voor zorg op maat kan een </a:t>
            </a:r>
            <a:r>
              <a:rPr lang="nl-NL" b="0" i="0" u="sng" dirty="0">
                <a:solidFill>
                  <a:srgbClr val="71BCE9"/>
                </a:solidFill>
                <a:effectLst/>
                <a:latin typeface="Open Sans"/>
                <a:hlinkClick r:id="rId4"/>
              </a:rPr>
              <a:t>digitale patiëntenwijzer</a:t>
            </a:r>
            <a:r>
              <a:rPr lang="nl-NL" b="0" i="0" u="none" strike="noStrike" dirty="0">
                <a:solidFill>
                  <a:srgbClr val="4A4A49"/>
                </a:solidFill>
                <a:effectLst/>
                <a:latin typeface="Open Sans"/>
              </a:rPr>
              <a:t> de patiënt inzicht geven in de kwaliteitsverschillen tussen ziekenhuizen, bijvoorbeeld bij de behandeling van kanker. Kankerpatiënten kunnen aangeven wat ze belangrijk vinden en vervolgens adviseert de </a:t>
            </a:r>
            <a:r>
              <a:rPr lang="nl-NL" b="0" i="0" u="sng" dirty="0">
                <a:solidFill>
                  <a:srgbClr val="71BCE9"/>
                </a:solidFill>
                <a:effectLst/>
                <a:latin typeface="Open Sans"/>
                <a:hlinkClick r:id="rId5"/>
              </a:rPr>
              <a:t>patiëntenwijzer</a:t>
            </a:r>
            <a:r>
              <a:rPr lang="nl-NL" b="0" i="0" u="none" strike="noStrike" dirty="0">
                <a:solidFill>
                  <a:srgbClr val="4A4A49"/>
                </a:solidFill>
                <a:effectLst/>
                <a:latin typeface="Open Sans"/>
              </a:rPr>
              <a:t> welk ziekenhuis het beste bij hun wensen past.</a:t>
            </a:r>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216B61-6F8E-4D83-8228-FCC5BD59F4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247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Beweegrichtlijnen 2017 advies van de gezondheidsraad. Verlaagt het risico op chronische ziekten als diabetes, kanker en hart- en vaatziekten en depressieve symptomen en bij </a:t>
            </a:r>
            <a:r>
              <a:rPr lang="nl-NL" dirty="0" err="1"/>
              <a:t>oudereren</a:t>
            </a:r>
            <a:r>
              <a:rPr lang="nl-NL" dirty="0"/>
              <a:t> botbreuken.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E7C2F-52BD-DF45-BD4B-943437DEF82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377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0EDD1-89D7-4787-964B-42E940F527F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190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Verschil zakje suiker in een glas water en bijvoorbeeld  havermout in een glas water.</a:t>
            </a:r>
          </a:p>
          <a:p>
            <a:r>
              <a:rPr lang="nl-NL" dirty="0"/>
              <a:t>Dat is hetzelfde wat er in je lichaam gebeurt.</a:t>
            </a:r>
          </a:p>
          <a:p>
            <a:r>
              <a:rPr lang="nl-NL" dirty="0"/>
              <a:t>Uitleg volgende plaatje suikerspiegel</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E7C2F-52BD-DF45-BD4B-943437DEF82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144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C451-1076-AD40-B949-51FF5B40C09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626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E43C0-1E7E-4388-A524-C6A1A188B95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4784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E43C0-1E7E-4388-A524-C6A1A188B95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8929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Thursday, January 27, 2022</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‹nr.›</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73933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Thursday, January 27, 2022</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4035418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Thursday, January 27, 2022</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771794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52479E-7E08-224E-9985-958EAE749E3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29854B1-54B7-2D44-A3E3-FCBB73EBD4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9AFC137-F6DF-E449-A9D1-76E86B0AFAA9}"/>
              </a:ext>
            </a:extLst>
          </p:cNvPr>
          <p:cNvSpPr>
            <a:spLocks noGrp="1"/>
          </p:cNvSpPr>
          <p:nvPr>
            <p:ph type="dt" sz="half" idx="10"/>
          </p:nvPr>
        </p:nvSpPr>
        <p:spPr/>
        <p:txBody>
          <a:bodyPr/>
          <a:lstStyle/>
          <a:p>
            <a:pPr rtl="0"/>
            <a:fld id="{31CF705D-BC1D-4033-9AAD-01EDC455C850}" type="datetime1">
              <a:rPr lang="nl-NL" noProof="0" smtClean="0"/>
              <a:t>27-01-2022</a:t>
            </a:fld>
            <a:endParaRPr lang="nl-NL" noProof="0"/>
          </a:p>
        </p:txBody>
      </p:sp>
      <p:sp>
        <p:nvSpPr>
          <p:cNvPr id="5" name="Tijdelijke aanduiding voor voettekst 4">
            <a:extLst>
              <a:ext uri="{FF2B5EF4-FFF2-40B4-BE49-F238E27FC236}">
                <a16:creationId xmlns:a16="http://schemas.microsoft.com/office/drawing/2014/main" id="{20A2F747-BA71-764B-8343-12822EC7AD39}"/>
              </a:ext>
            </a:extLst>
          </p:cNvPr>
          <p:cNvSpPr>
            <a:spLocks noGrp="1"/>
          </p:cNvSpPr>
          <p:nvPr>
            <p:ph type="ftr" sz="quarter" idx="11"/>
          </p:nvPr>
        </p:nvSpPr>
        <p:spPr/>
        <p:txBody>
          <a:bodyPr/>
          <a:lstStyle/>
          <a:p>
            <a:pPr rtl="0"/>
            <a:r>
              <a:rPr lang="nl-NL" noProof="0"/>
              <a:t>
              </a:t>
            </a:r>
          </a:p>
        </p:txBody>
      </p:sp>
      <p:sp>
        <p:nvSpPr>
          <p:cNvPr id="6" name="Tijdelijke aanduiding voor dianummer 5">
            <a:extLst>
              <a:ext uri="{FF2B5EF4-FFF2-40B4-BE49-F238E27FC236}">
                <a16:creationId xmlns:a16="http://schemas.microsoft.com/office/drawing/2014/main" id="{26FF6117-DA66-F24B-8B17-3F0FBCEC664A}"/>
              </a:ext>
            </a:extLst>
          </p:cNvPr>
          <p:cNvSpPr>
            <a:spLocks noGrp="1"/>
          </p:cNvSpPr>
          <p:nvPr>
            <p:ph type="sldNum" sz="quarter" idx="12"/>
          </p:nvPr>
        </p:nvSpPr>
        <p:spPr/>
        <p:txBody>
          <a:bodyPr/>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1682749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348B6-D311-764E-B366-43508ECEF4A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8548DCD-662C-1B4E-BFB5-6080835F060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06E230C-7116-CF4C-85A4-78235BB05B0A}"/>
              </a:ext>
            </a:extLst>
          </p:cNvPr>
          <p:cNvSpPr>
            <a:spLocks noGrp="1"/>
          </p:cNvSpPr>
          <p:nvPr>
            <p:ph type="dt" sz="half" idx="10"/>
          </p:nvPr>
        </p:nvSpPr>
        <p:spPr/>
        <p:txBody>
          <a:bodyPr/>
          <a:lstStyle/>
          <a:p>
            <a:pPr rtl="0"/>
            <a:fld id="{E0C9A73D-A64B-4420-8E8C-0FFD2BD81135}" type="datetime1">
              <a:rPr lang="nl-NL" noProof="0" smtClean="0"/>
              <a:t>27-01-2022</a:t>
            </a:fld>
            <a:endParaRPr lang="nl-NL" noProof="0"/>
          </a:p>
        </p:txBody>
      </p:sp>
      <p:sp>
        <p:nvSpPr>
          <p:cNvPr id="5" name="Tijdelijke aanduiding voor voettekst 4">
            <a:extLst>
              <a:ext uri="{FF2B5EF4-FFF2-40B4-BE49-F238E27FC236}">
                <a16:creationId xmlns:a16="http://schemas.microsoft.com/office/drawing/2014/main" id="{251FC6F3-AB96-254F-AC5C-C04E4615D11F}"/>
              </a:ext>
            </a:extLst>
          </p:cNvPr>
          <p:cNvSpPr>
            <a:spLocks noGrp="1"/>
          </p:cNvSpPr>
          <p:nvPr>
            <p:ph type="ftr" sz="quarter" idx="11"/>
          </p:nvPr>
        </p:nvSpPr>
        <p:spPr/>
        <p:txBody>
          <a:bodyPr/>
          <a:lstStyle/>
          <a:p>
            <a:pPr rtl="0"/>
            <a:r>
              <a:rPr lang="nl-NL" noProof="0"/>
              <a:t>
              </a:t>
            </a:r>
          </a:p>
        </p:txBody>
      </p:sp>
      <p:sp>
        <p:nvSpPr>
          <p:cNvPr id="6" name="Tijdelijke aanduiding voor dianummer 5">
            <a:extLst>
              <a:ext uri="{FF2B5EF4-FFF2-40B4-BE49-F238E27FC236}">
                <a16:creationId xmlns:a16="http://schemas.microsoft.com/office/drawing/2014/main" id="{25A574F4-C35A-484D-B030-5A53D2447D6E}"/>
              </a:ext>
            </a:extLst>
          </p:cNvPr>
          <p:cNvSpPr>
            <a:spLocks noGrp="1"/>
          </p:cNvSpPr>
          <p:nvPr>
            <p:ph type="sldNum" sz="quarter" idx="12"/>
          </p:nvPr>
        </p:nvSpPr>
        <p:spPr/>
        <p:txBody>
          <a:bodyPr/>
          <a:lstStyle/>
          <a:p>
            <a:pPr rtl="0"/>
            <a:fld id="{6D22F896-40B5-4ADD-8801-0D06FADFA095}" type="slidenum">
              <a:rPr lang="nl-NL" noProof="0" smtClean="0"/>
              <a:pPr rtl="0"/>
              <a:t>‹nr.›</a:t>
            </a:fld>
            <a:endParaRPr lang="nl-NL" noProof="0"/>
          </a:p>
        </p:txBody>
      </p:sp>
    </p:spTree>
    <p:extLst>
      <p:ext uri="{BB962C8B-B14F-4D97-AF65-F5344CB8AC3E}">
        <p14:creationId xmlns:p14="http://schemas.microsoft.com/office/powerpoint/2010/main" val="378975985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7823F-6946-3747-ACD6-BA8D38BE966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A28A33C-F718-2049-B180-BADDBEE9FC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70E1B41-4156-3E42-A19E-EC1AFF14EF10}"/>
              </a:ext>
            </a:extLst>
          </p:cNvPr>
          <p:cNvSpPr>
            <a:spLocks noGrp="1"/>
          </p:cNvSpPr>
          <p:nvPr>
            <p:ph type="dt" sz="half" idx="10"/>
          </p:nvPr>
        </p:nvSpPr>
        <p:spPr/>
        <p:txBody>
          <a:bodyPr/>
          <a:lstStyle/>
          <a:p>
            <a:pPr rtl="0"/>
            <a:fld id="{50438363-83C4-4E00-9D36-224A9B7E5DC5}" type="datetime1">
              <a:rPr lang="nl-NL" noProof="0" smtClean="0"/>
              <a:t>27-01-2022</a:t>
            </a:fld>
            <a:endParaRPr lang="nl-NL" noProof="0"/>
          </a:p>
        </p:txBody>
      </p:sp>
      <p:sp>
        <p:nvSpPr>
          <p:cNvPr id="5" name="Tijdelijke aanduiding voor voettekst 4">
            <a:extLst>
              <a:ext uri="{FF2B5EF4-FFF2-40B4-BE49-F238E27FC236}">
                <a16:creationId xmlns:a16="http://schemas.microsoft.com/office/drawing/2014/main" id="{E41F80FE-9546-1540-9560-73294777E5AB}"/>
              </a:ext>
            </a:extLst>
          </p:cNvPr>
          <p:cNvSpPr>
            <a:spLocks noGrp="1"/>
          </p:cNvSpPr>
          <p:nvPr>
            <p:ph type="ftr" sz="quarter" idx="11"/>
          </p:nvPr>
        </p:nvSpPr>
        <p:spPr/>
        <p:txBody>
          <a:bodyPr/>
          <a:lstStyle/>
          <a:p>
            <a:pPr rtl="0"/>
            <a:r>
              <a:rPr lang="nl-NL" noProof="0"/>
              <a:t>
              </a:t>
            </a:r>
          </a:p>
        </p:txBody>
      </p:sp>
      <p:sp>
        <p:nvSpPr>
          <p:cNvPr id="6" name="Tijdelijke aanduiding voor dianummer 5">
            <a:extLst>
              <a:ext uri="{FF2B5EF4-FFF2-40B4-BE49-F238E27FC236}">
                <a16:creationId xmlns:a16="http://schemas.microsoft.com/office/drawing/2014/main" id="{83A5EDB1-9031-1E4E-AAB6-34C1BA7ADCE6}"/>
              </a:ext>
            </a:extLst>
          </p:cNvPr>
          <p:cNvSpPr>
            <a:spLocks noGrp="1"/>
          </p:cNvSpPr>
          <p:nvPr>
            <p:ph type="sldNum" sz="quarter" idx="12"/>
          </p:nvPr>
        </p:nvSpPr>
        <p:spPr/>
        <p:txBody>
          <a:bodyPr/>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4224271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985836-7C63-0846-BF50-38CA4C22E6E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5BD6E05-3D81-AC44-82F0-FFD91C04737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B9603D5-913F-7741-B86F-32A00B635DF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1D2262B-0B83-BB42-AA4F-6F1C9CE6C6B7}"/>
              </a:ext>
            </a:extLst>
          </p:cNvPr>
          <p:cNvSpPr>
            <a:spLocks noGrp="1"/>
          </p:cNvSpPr>
          <p:nvPr>
            <p:ph type="dt" sz="half" idx="10"/>
          </p:nvPr>
        </p:nvSpPr>
        <p:spPr/>
        <p:txBody>
          <a:bodyPr/>
          <a:lstStyle/>
          <a:p>
            <a:pPr rtl="0"/>
            <a:fld id="{B32F30FA-8710-4D9B-8B92-2A12DE5789F2}" type="datetime1">
              <a:rPr lang="nl-NL" noProof="0" smtClean="0"/>
              <a:t>27-01-2022</a:t>
            </a:fld>
            <a:endParaRPr lang="nl-NL" noProof="0"/>
          </a:p>
        </p:txBody>
      </p:sp>
      <p:sp>
        <p:nvSpPr>
          <p:cNvPr id="6" name="Tijdelijke aanduiding voor voettekst 5">
            <a:extLst>
              <a:ext uri="{FF2B5EF4-FFF2-40B4-BE49-F238E27FC236}">
                <a16:creationId xmlns:a16="http://schemas.microsoft.com/office/drawing/2014/main" id="{915D58CD-5613-7248-8776-1EC4E0A0F961}"/>
              </a:ext>
            </a:extLst>
          </p:cNvPr>
          <p:cNvSpPr>
            <a:spLocks noGrp="1"/>
          </p:cNvSpPr>
          <p:nvPr>
            <p:ph type="ftr" sz="quarter" idx="11"/>
          </p:nvPr>
        </p:nvSpPr>
        <p:spPr/>
        <p:txBody>
          <a:bodyPr/>
          <a:lstStyle/>
          <a:p>
            <a:pPr rtl="0"/>
            <a:r>
              <a:rPr lang="nl-NL" noProof="0"/>
              <a:t>
              </a:t>
            </a:r>
          </a:p>
        </p:txBody>
      </p:sp>
      <p:sp>
        <p:nvSpPr>
          <p:cNvPr id="7" name="Tijdelijke aanduiding voor dianummer 6">
            <a:extLst>
              <a:ext uri="{FF2B5EF4-FFF2-40B4-BE49-F238E27FC236}">
                <a16:creationId xmlns:a16="http://schemas.microsoft.com/office/drawing/2014/main" id="{DB8DAF0F-344B-BB41-9CC7-B7F1D03704FF}"/>
              </a:ext>
            </a:extLst>
          </p:cNvPr>
          <p:cNvSpPr>
            <a:spLocks noGrp="1"/>
          </p:cNvSpPr>
          <p:nvPr>
            <p:ph type="sldNum" sz="quarter" idx="12"/>
          </p:nvPr>
        </p:nvSpPr>
        <p:spPr/>
        <p:txBody>
          <a:bodyPr/>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3703046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EF667C-F678-DF4A-8A8A-E835B00C3F64}"/>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68C44FF-C612-F340-8F32-77CB5385DC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AB66E17-5269-2846-80F3-BD9BEB98AEB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AB345D8-9A84-DD40-BB5C-19027ED24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C80D19B-6D13-D84E-AFC5-D54957AA988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100DDE2-4B21-B14F-9E31-6E74C4B5087B}"/>
              </a:ext>
            </a:extLst>
          </p:cNvPr>
          <p:cNvSpPr>
            <a:spLocks noGrp="1"/>
          </p:cNvSpPr>
          <p:nvPr>
            <p:ph type="dt" sz="half" idx="10"/>
          </p:nvPr>
        </p:nvSpPr>
        <p:spPr/>
        <p:txBody>
          <a:bodyPr/>
          <a:lstStyle/>
          <a:p>
            <a:pPr rtl="0"/>
            <a:fld id="{B8CBF6EE-1620-4F50-9337-7DF2F2626186}" type="datetime1">
              <a:rPr lang="nl-NL" noProof="0" smtClean="0"/>
              <a:t>27-01-2022</a:t>
            </a:fld>
            <a:endParaRPr lang="nl-NL" noProof="0"/>
          </a:p>
        </p:txBody>
      </p:sp>
      <p:sp>
        <p:nvSpPr>
          <p:cNvPr id="8" name="Tijdelijke aanduiding voor voettekst 7">
            <a:extLst>
              <a:ext uri="{FF2B5EF4-FFF2-40B4-BE49-F238E27FC236}">
                <a16:creationId xmlns:a16="http://schemas.microsoft.com/office/drawing/2014/main" id="{20911F43-E001-DB4A-9FE8-CB0A2BCBD021}"/>
              </a:ext>
            </a:extLst>
          </p:cNvPr>
          <p:cNvSpPr>
            <a:spLocks noGrp="1"/>
          </p:cNvSpPr>
          <p:nvPr>
            <p:ph type="ftr" sz="quarter" idx="11"/>
          </p:nvPr>
        </p:nvSpPr>
        <p:spPr/>
        <p:txBody>
          <a:bodyPr/>
          <a:lstStyle/>
          <a:p>
            <a:pPr rtl="0"/>
            <a:r>
              <a:rPr lang="nl-NL" noProof="0"/>
              <a:t>
              </a:t>
            </a:r>
          </a:p>
        </p:txBody>
      </p:sp>
      <p:sp>
        <p:nvSpPr>
          <p:cNvPr id="9" name="Tijdelijke aanduiding voor dianummer 8">
            <a:extLst>
              <a:ext uri="{FF2B5EF4-FFF2-40B4-BE49-F238E27FC236}">
                <a16:creationId xmlns:a16="http://schemas.microsoft.com/office/drawing/2014/main" id="{C5AEEFE4-DAF5-0F4C-882C-9F86437E6580}"/>
              </a:ext>
            </a:extLst>
          </p:cNvPr>
          <p:cNvSpPr>
            <a:spLocks noGrp="1"/>
          </p:cNvSpPr>
          <p:nvPr>
            <p:ph type="sldNum" sz="quarter" idx="12"/>
          </p:nvPr>
        </p:nvSpPr>
        <p:spPr/>
        <p:txBody>
          <a:bodyPr/>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4252613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846491-0317-1147-A610-6E369CD27F4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D2B45EF-6D1C-074D-8AF6-EB29A027730C}"/>
              </a:ext>
            </a:extLst>
          </p:cNvPr>
          <p:cNvSpPr>
            <a:spLocks noGrp="1"/>
          </p:cNvSpPr>
          <p:nvPr>
            <p:ph type="dt" sz="half" idx="10"/>
          </p:nvPr>
        </p:nvSpPr>
        <p:spPr/>
        <p:txBody>
          <a:bodyPr/>
          <a:lstStyle/>
          <a:p>
            <a:pPr rtl="0"/>
            <a:fld id="{7C83FD47-B9D4-49CB-8D5C-3D13CD15B2CC}" type="datetime1">
              <a:rPr lang="nl-NL" noProof="0" smtClean="0"/>
              <a:t>27-01-2022</a:t>
            </a:fld>
            <a:endParaRPr lang="nl-NL" noProof="0"/>
          </a:p>
        </p:txBody>
      </p:sp>
      <p:sp>
        <p:nvSpPr>
          <p:cNvPr id="4" name="Tijdelijke aanduiding voor voettekst 3">
            <a:extLst>
              <a:ext uri="{FF2B5EF4-FFF2-40B4-BE49-F238E27FC236}">
                <a16:creationId xmlns:a16="http://schemas.microsoft.com/office/drawing/2014/main" id="{5A23C26A-7F4D-994E-AC9A-3F8E87DDFF6E}"/>
              </a:ext>
            </a:extLst>
          </p:cNvPr>
          <p:cNvSpPr>
            <a:spLocks noGrp="1"/>
          </p:cNvSpPr>
          <p:nvPr>
            <p:ph type="ftr" sz="quarter" idx="11"/>
          </p:nvPr>
        </p:nvSpPr>
        <p:spPr/>
        <p:txBody>
          <a:bodyPr/>
          <a:lstStyle/>
          <a:p>
            <a:pPr rtl="0"/>
            <a:r>
              <a:rPr lang="nl-NL" noProof="0"/>
              <a:t>
              </a:t>
            </a:r>
          </a:p>
        </p:txBody>
      </p:sp>
      <p:sp>
        <p:nvSpPr>
          <p:cNvPr id="5" name="Tijdelijke aanduiding voor dianummer 4">
            <a:extLst>
              <a:ext uri="{FF2B5EF4-FFF2-40B4-BE49-F238E27FC236}">
                <a16:creationId xmlns:a16="http://schemas.microsoft.com/office/drawing/2014/main" id="{F3C3B782-FD08-CD49-9553-6DA9902D736E}"/>
              </a:ext>
            </a:extLst>
          </p:cNvPr>
          <p:cNvSpPr>
            <a:spLocks noGrp="1"/>
          </p:cNvSpPr>
          <p:nvPr>
            <p:ph type="sldNum" sz="quarter" idx="12"/>
          </p:nvPr>
        </p:nvSpPr>
        <p:spPr/>
        <p:txBody>
          <a:bodyPr/>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226441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6F299CD-17F0-6C41-9E60-E5C77800AEB8}"/>
              </a:ext>
            </a:extLst>
          </p:cNvPr>
          <p:cNvSpPr>
            <a:spLocks noGrp="1"/>
          </p:cNvSpPr>
          <p:nvPr>
            <p:ph type="dt" sz="half" idx="10"/>
          </p:nvPr>
        </p:nvSpPr>
        <p:spPr/>
        <p:txBody>
          <a:bodyPr/>
          <a:lstStyle/>
          <a:p>
            <a:pPr rtl="0"/>
            <a:fld id="{65B69A47-DDCC-4109-97C9-E25EC8506D9B}" type="datetime1">
              <a:rPr lang="nl-NL" noProof="0" smtClean="0"/>
              <a:t>27-01-2022</a:t>
            </a:fld>
            <a:endParaRPr lang="nl-NL" noProof="0"/>
          </a:p>
        </p:txBody>
      </p:sp>
      <p:sp>
        <p:nvSpPr>
          <p:cNvPr id="3" name="Tijdelijke aanduiding voor voettekst 2">
            <a:extLst>
              <a:ext uri="{FF2B5EF4-FFF2-40B4-BE49-F238E27FC236}">
                <a16:creationId xmlns:a16="http://schemas.microsoft.com/office/drawing/2014/main" id="{44AD6A08-01E1-5D49-9418-18B0BAC8966E}"/>
              </a:ext>
            </a:extLst>
          </p:cNvPr>
          <p:cNvSpPr>
            <a:spLocks noGrp="1"/>
          </p:cNvSpPr>
          <p:nvPr>
            <p:ph type="ftr" sz="quarter" idx="11"/>
          </p:nvPr>
        </p:nvSpPr>
        <p:spPr/>
        <p:txBody>
          <a:bodyPr/>
          <a:lstStyle/>
          <a:p>
            <a:pPr rtl="0"/>
            <a:r>
              <a:rPr lang="nl-NL" noProof="0"/>
              <a:t>
              </a:t>
            </a:r>
          </a:p>
        </p:txBody>
      </p:sp>
      <p:sp>
        <p:nvSpPr>
          <p:cNvPr id="4" name="Tijdelijke aanduiding voor dianummer 3">
            <a:extLst>
              <a:ext uri="{FF2B5EF4-FFF2-40B4-BE49-F238E27FC236}">
                <a16:creationId xmlns:a16="http://schemas.microsoft.com/office/drawing/2014/main" id="{F1E8D127-829F-4649-9480-1BBEB9F77041}"/>
              </a:ext>
            </a:extLst>
          </p:cNvPr>
          <p:cNvSpPr>
            <a:spLocks noGrp="1"/>
          </p:cNvSpPr>
          <p:nvPr>
            <p:ph type="sldNum" sz="quarter" idx="12"/>
          </p:nvPr>
        </p:nvSpPr>
        <p:spPr/>
        <p:txBody>
          <a:bodyPr/>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944057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0BC82F-DE63-AF4F-BCD9-00E33B023F1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63F67A6-5F34-8C44-B375-49BE690F19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D182AD9F-6275-A34A-9032-1C1AC5D30D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FCBEC3C-568B-F845-89FC-07BA62235373}"/>
              </a:ext>
            </a:extLst>
          </p:cNvPr>
          <p:cNvSpPr>
            <a:spLocks noGrp="1"/>
          </p:cNvSpPr>
          <p:nvPr>
            <p:ph type="dt" sz="half" idx="10"/>
          </p:nvPr>
        </p:nvSpPr>
        <p:spPr/>
        <p:txBody>
          <a:bodyPr/>
          <a:lstStyle/>
          <a:p>
            <a:pPr rtl="0"/>
            <a:fld id="{252CA0D3-F118-4AAD-90C2-4642A4A4E47B}" type="datetime1">
              <a:rPr lang="nl-NL" noProof="0" smtClean="0"/>
              <a:t>27-01-2022</a:t>
            </a:fld>
            <a:endParaRPr lang="nl-NL" noProof="0"/>
          </a:p>
        </p:txBody>
      </p:sp>
      <p:sp>
        <p:nvSpPr>
          <p:cNvPr id="6" name="Tijdelijke aanduiding voor voettekst 5">
            <a:extLst>
              <a:ext uri="{FF2B5EF4-FFF2-40B4-BE49-F238E27FC236}">
                <a16:creationId xmlns:a16="http://schemas.microsoft.com/office/drawing/2014/main" id="{15B3B95C-7E7C-054A-9239-EC1BFB69A389}"/>
              </a:ext>
            </a:extLst>
          </p:cNvPr>
          <p:cNvSpPr>
            <a:spLocks noGrp="1"/>
          </p:cNvSpPr>
          <p:nvPr>
            <p:ph type="ftr" sz="quarter" idx="11"/>
          </p:nvPr>
        </p:nvSpPr>
        <p:spPr/>
        <p:txBody>
          <a:bodyPr/>
          <a:lstStyle/>
          <a:p>
            <a:pPr rtl="0"/>
            <a:r>
              <a:rPr lang="nl-NL" noProof="0"/>
              <a:t>
              </a:t>
            </a:r>
          </a:p>
        </p:txBody>
      </p:sp>
      <p:sp>
        <p:nvSpPr>
          <p:cNvPr id="7" name="Tijdelijke aanduiding voor dianummer 6">
            <a:extLst>
              <a:ext uri="{FF2B5EF4-FFF2-40B4-BE49-F238E27FC236}">
                <a16:creationId xmlns:a16="http://schemas.microsoft.com/office/drawing/2014/main" id="{98FBB682-D895-254B-9570-C830ED939870}"/>
              </a:ext>
            </a:extLst>
          </p:cNvPr>
          <p:cNvSpPr>
            <a:spLocks noGrp="1"/>
          </p:cNvSpPr>
          <p:nvPr>
            <p:ph type="sldNum" sz="quarter" idx="12"/>
          </p:nvPr>
        </p:nvSpPr>
        <p:spPr/>
        <p:txBody>
          <a:bodyPr/>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93778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Thursday, January 27, 2022</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3009694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97B1C-4BCC-8A43-A0FE-B60FBAC629D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1D012591-1C04-8044-B384-A0F3741ABC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4FAB010-FEAF-3940-9F44-1AAE98C58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0FABCC5-550A-024E-AA6A-E4FDA3CEADBA}"/>
              </a:ext>
            </a:extLst>
          </p:cNvPr>
          <p:cNvSpPr>
            <a:spLocks noGrp="1"/>
          </p:cNvSpPr>
          <p:nvPr>
            <p:ph type="dt" sz="half" idx="10"/>
          </p:nvPr>
        </p:nvSpPr>
        <p:spPr/>
        <p:txBody>
          <a:bodyPr/>
          <a:lstStyle/>
          <a:p>
            <a:pPr rtl="0"/>
            <a:fld id="{6D290698-56FC-4FDF-9C12-AB9C0C1CA23F}" type="datetime1">
              <a:rPr lang="nl-NL" noProof="0" smtClean="0"/>
              <a:t>27-01-2022</a:t>
            </a:fld>
            <a:endParaRPr lang="nl-NL" noProof="0"/>
          </a:p>
        </p:txBody>
      </p:sp>
      <p:sp>
        <p:nvSpPr>
          <p:cNvPr id="6" name="Tijdelijke aanduiding voor voettekst 5">
            <a:extLst>
              <a:ext uri="{FF2B5EF4-FFF2-40B4-BE49-F238E27FC236}">
                <a16:creationId xmlns:a16="http://schemas.microsoft.com/office/drawing/2014/main" id="{3243E425-C77D-0B44-9D24-711A986B8CD3}"/>
              </a:ext>
            </a:extLst>
          </p:cNvPr>
          <p:cNvSpPr>
            <a:spLocks noGrp="1"/>
          </p:cNvSpPr>
          <p:nvPr>
            <p:ph type="ftr" sz="quarter" idx="11"/>
          </p:nvPr>
        </p:nvSpPr>
        <p:spPr/>
        <p:txBody>
          <a:bodyPr/>
          <a:lstStyle/>
          <a:p>
            <a:pPr rtl="0"/>
            <a:r>
              <a:rPr lang="nl-NL" noProof="0"/>
              <a:t>
              </a:t>
            </a:r>
          </a:p>
        </p:txBody>
      </p:sp>
      <p:sp>
        <p:nvSpPr>
          <p:cNvPr id="7" name="Tijdelijke aanduiding voor dianummer 6">
            <a:extLst>
              <a:ext uri="{FF2B5EF4-FFF2-40B4-BE49-F238E27FC236}">
                <a16:creationId xmlns:a16="http://schemas.microsoft.com/office/drawing/2014/main" id="{BC25EEC4-B2AC-8A42-B762-665C6895930B}"/>
              </a:ext>
            </a:extLst>
          </p:cNvPr>
          <p:cNvSpPr>
            <a:spLocks noGrp="1"/>
          </p:cNvSpPr>
          <p:nvPr>
            <p:ph type="sldNum" sz="quarter" idx="12"/>
          </p:nvPr>
        </p:nvSpPr>
        <p:spPr/>
        <p:txBody>
          <a:bodyPr/>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3934509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6A5A62-DE95-AB4A-9BC8-131E9392C38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DEADE564-1182-F541-BF88-AC38D2DB3CF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E824C9B-AAA4-5A4F-8CB2-657E0EDCE59C}"/>
              </a:ext>
            </a:extLst>
          </p:cNvPr>
          <p:cNvSpPr>
            <a:spLocks noGrp="1"/>
          </p:cNvSpPr>
          <p:nvPr>
            <p:ph type="dt" sz="half" idx="10"/>
          </p:nvPr>
        </p:nvSpPr>
        <p:spPr/>
        <p:txBody>
          <a:bodyPr/>
          <a:lstStyle/>
          <a:p>
            <a:pPr rtl="0"/>
            <a:fld id="{DE0EAAEB-A909-46BB-BABB-20272E34BCC4}" type="datetime1">
              <a:rPr lang="nl-NL" noProof="0" smtClean="0"/>
              <a:t>27-01-2022</a:t>
            </a:fld>
            <a:endParaRPr lang="nl-NL" noProof="0"/>
          </a:p>
        </p:txBody>
      </p:sp>
      <p:sp>
        <p:nvSpPr>
          <p:cNvPr id="5" name="Tijdelijke aanduiding voor voettekst 4">
            <a:extLst>
              <a:ext uri="{FF2B5EF4-FFF2-40B4-BE49-F238E27FC236}">
                <a16:creationId xmlns:a16="http://schemas.microsoft.com/office/drawing/2014/main" id="{C6A81974-0042-FC42-BE78-30F4DB74521B}"/>
              </a:ext>
            </a:extLst>
          </p:cNvPr>
          <p:cNvSpPr>
            <a:spLocks noGrp="1"/>
          </p:cNvSpPr>
          <p:nvPr>
            <p:ph type="ftr" sz="quarter" idx="11"/>
          </p:nvPr>
        </p:nvSpPr>
        <p:spPr/>
        <p:txBody>
          <a:bodyPr/>
          <a:lstStyle/>
          <a:p>
            <a:pPr rtl="0"/>
            <a:r>
              <a:rPr lang="nl-NL" noProof="0"/>
              <a:t>
              </a:t>
            </a:r>
          </a:p>
        </p:txBody>
      </p:sp>
      <p:sp>
        <p:nvSpPr>
          <p:cNvPr id="6" name="Tijdelijke aanduiding voor dianummer 5">
            <a:extLst>
              <a:ext uri="{FF2B5EF4-FFF2-40B4-BE49-F238E27FC236}">
                <a16:creationId xmlns:a16="http://schemas.microsoft.com/office/drawing/2014/main" id="{E35BD1B3-D86F-E046-8648-33F879474B48}"/>
              </a:ext>
            </a:extLst>
          </p:cNvPr>
          <p:cNvSpPr>
            <a:spLocks noGrp="1"/>
          </p:cNvSpPr>
          <p:nvPr>
            <p:ph type="sldNum" sz="quarter" idx="12"/>
          </p:nvPr>
        </p:nvSpPr>
        <p:spPr/>
        <p:txBody>
          <a:bodyPr/>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442303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DDC89E7-0F59-B84C-82BC-943C64C5E2C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90829197-8FC6-DC4A-9B27-0F79717CB1D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8553AFA-00B4-9B49-805E-5C00300B483C}"/>
              </a:ext>
            </a:extLst>
          </p:cNvPr>
          <p:cNvSpPr>
            <a:spLocks noGrp="1"/>
          </p:cNvSpPr>
          <p:nvPr>
            <p:ph type="dt" sz="half" idx="10"/>
          </p:nvPr>
        </p:nvSpPr>
        <p:spPr/>
        <p:txBody>
          <a:bodyPr/>
          <a:lstStyle/>
          <a:p>
            <a:pPr rtl="0"/>
            <a:fld id="{38EB9F01-E989-4C02-A006-5B77731C3197}" type="datetime1">
              <a:rPr lang="nl-NL" noProof="0" smtClean="0"/>
              <a:t>27-01-2022</a:t>
            </a:fld>
            <a:endParaRPr lang="nl-NL" noProof="0"/>
          </a:p>
        </p:txBody>
      </p:sp>
      <p:sp>
        <p:nvSpPr>
          <p:cNvPr id="5" name="Tijdelijke aanduiding voor voettekst 4">
            <a:extLst>
              <a:ext uri="{FF2B5EF4-FFF2-40B4-BE49-F238E27FC236}">
                <a16:creationId xmlns:a16="http://schemas.microsoft.com/office/drawing/2014/main" id="{AA5534C6-6672-2C48-B357-C5FB66E14DCC}"/>
              </a:ext>
            </a:extLst>
          </p:cNvPr>
          <p:cNvSpPr>
            <a:spLocks noGrp="1"/>
          </p:cNvSpPr>
          <p:nvPr>
            <p:ph type="ftr" sz="quarter" idx="11"/>
          </p:nvPr>
        </p:nvSpPr>
        <p:spPr/>
        <p:txBody>
          <a:bodyPr/>
          <a:lstStyle/>
          <a:p>
            <a:pPr rtl="0"/>
            <a:r>
              <a:rPr lang="nl-NL" noProof="0"/>
              <a:t>
              </a:t>
            </a:r>
          </a:p>
        </p:txBody>
      </p:sp>
      <p:sp>
        <p:nvSpPr>
          <p:cNvPr id="6" name="Tijdelijke aanduiding voor dianummer 5">
            <a:extLst>
              <a:ext uri="{FF2B5EF4-FFF2-40B4-BE49-F238E27FC236}">
                <a16:creationId xmlns:a16="http://schemas.microsoft.com/office/drawing/2014/main" id="{2419A873-06C7-E34A-9A8D-90F25AAC5FBD}"/>
              </a:ext>
            </a:extLst>
          </p:cNvPr>
          <p:cNvSpPr>
            <a:spLocks noGrp="1"/>
          </p:cNvSpPr>
          <p:nvPr>
            <p:ph type="sldNum" sz="quarter" idx="12"/>
          </p:nvPr>
        </p:nvSpPr>
        <p:spPr/>
        <p:txBody>
          <a:bodyPr/>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1132740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97DA46-420D-BC42-8F96-7170D990BD1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ED81F6D-CC11-A846-B475-B70D333135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4413A8D-5198-F546-9D88-474DDD078F1F}"/>
              </a:ext>
            </a:extLst>
          </p:cNvPr>
          <p:cNvSpPr>
            <a:spLocks noGrp="1"/>
          </p:cNvSpPr>
          <p:nvPr>
            <p:ph type="dt" sz="half" idx="10"/>
          </p:nvPr>
        </p:nvSpPr>
        <p:spPr/>
        <p:txBody>
          <a:bodyPr/>
          <a:lstStyle/>
          <a:p>
            <a:fld id="{B61BEF0D-F0BB-DE4B-95CE-6DB70DBA9567}" type="datetimeFigureOut">
              <a:rPr lang="en-US" smtClean="0"/>
              <a:pPr/>
              <a:t>1/27/22</a:t>
            </a:fld>
            <a:endParaRPr lang="en-US" dirty="0"/>
          </a:p>
        </p:txBody>
      </p:sp>
      <p:sp>
        <p:nvSpPr>
          <p:cNvPr id="5" name="Tijdelijke aanduiding voor voettekst 4">
            <a:extLst>
              <a:ext uri="{FF2B5EF4-FFF2-40B4-BE49-F238E27FC236}">
                <a16:creationId xmlns:a16="http://schemas.microsoft.com/office/drawing/2014/main" id="{A5874D72-C891-2141-AD61-84CAA9BDC967}"/>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473E178D-7012-C24E-9266-5C2CC4B8687D}"/>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036214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2F2A9F-E552-9C47-8983-BFED927EF2B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87B0556-4A3B-8F44-AEBB-9E651AA031A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955F2F7-8D4D-8043-9D8E-D998C4840818}"/>
              </a:ext>
            </a:extLst>
          </p:cNvPr>
          <p:cNvSpPr>
            <a:spLocks noGrp="1"/>
          </p:cNvSpPr>
          <p:nvPr>
            <p:ph type="dt" sz="half" idx="10"/>
          </p:nvPr>
        </p:nvSpPr>
        <p:spPr/>
        <p:txBody>
          <a:bodyPr/>
          <a:lstStyle/>
          <a:p>
            <a:fld id="{B61BEF0D-F0BB-DE4B-95CE-6DB70DBA9567}" type="datetimeFigureOut">
              <a:rPr lang="en-US" smtClean="0"/>
              <a:pPr/>
              <a:t>1/27/22</a:t>
            </a:fld>
            <a:endParaRPr lang="en-US" dirty="0"/>
          </a:p>
        </p:txBody>
      </p:sp>
      <p:sp>
        <p:nvSpPr>
          <p:cNvPr id="5" name="Tijdelijke aanduiding voor voettekst 4">
            <a:extLst>
              <a:ext uri="{FF2B5EF4-FFF2-40B4-BE49-F238E27FC236}">
                <a16:creationId xmlns:a16="http://schemas.microsoft.com/office/drawing/2014/main" id="{34025F08-5528-964D-902A-4E79ECC01566}"/>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EAC17BC5-CF51-2C4A-84A1-F2D53D5021AA}"/>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266093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4793FC-BACA-0549-A2AE-6FAC3E9C23A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552EC6C-DA3B-0343-A0E2-544EEFF588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0A77D07-740F-1D40-B6F8-ADD40A77535C}"/>
              </a:ext>
            </a:extLst>
          </p:cNvPr>
          <p:cNvSpPr>
            <a:spLocks noGrp="1"/>
          </p:cNvSpPr>
          <p:nvPr>
            <p:ph type="dt" sz="half" idx="10"/>
          </p:nvPr>
        </p:nvSpPr>
        <p:spPr/>
        <p:txBody>
          <a:bodyPr/>
          <a:lstStyle/>
          <a:p>
            <a:fld id="{B61BEF0D-F0BB-DE4B-95CE-6DB70DBA9567}" type="datetimeFigureOut">
              <a:rPr lang="en-US" smtClean="0"/>
              <a:pPr/>
              <a:t>1/27/22</a:t>
            </a:fld>
            <a:endParaRPr lang="en-US" dirty="0"/>
          </a:p>
        </p:txBody>
      </p:sp>
      <p:sp>
        <p:nvSpPr>
          <p:cNvPr id="5" name="Tijdelijke aanduiding voor voettekst 4">
            <a:extLst>
              <a:ext uri="{FF2B5EF4-FFF2-40B4-BE49-F238E27FC236}">
                <a16:creationId xmlns:a16="http://schemas.microsoft.com/office/drawing/2014/main" id="{B1CAA90C-343A-F14D-8BEC-CB84550F3B86}"/>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3398806C-B079-0742-B2C1-AEBD283FA147}"/>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3346440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4C6BEC-8DB4-8F41-A815-41706669713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43F8CE8-3812-5444-B67A-25DD11A69AF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C21064A-7412-C344-B612-8C5264ECB6A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8E5CB6E-598F-5345-8161-4F2ABBA94DAB}"/>
              </a:ext>
            </a:extLst>
          </p:cNvPr>
          <p:cNvSpPr>
            <a:spLocks noGrp="1"/>
          </p:cNvSpPr>
          <p:nvPr>
            <p:ph type="dt" sz="half" idx="10"/>
          </p:nvPr>
        </p:nvSpPr>
        <p:spPr/>
        <p:txBody>
          <a:bodyPr/>
          <a:lstStyle/>
          <a:p>
            <a:fld id="{EB712588-04B1-427B-82EE-E8DB90309F08}" type="datetimeFigureOut">
              <a:rPr lang="en-US" smtClean="0"/>
              <a:t>1/27/22</a:t>
            </a:fld>
            <a:endParaRPr lang="en-US" dirty="0"/>
          </a:p>
        </p:txBody>
      </p:sp>
      <p:sp>
        <p:nvSpPr>
          <p:cNvPr id="6" name="Tijdelijke aanduiding voor voettekst 5">
            <a:extLst>
              <a:ext uri="{FF2B5EF4-FFF2-40B4-BE49-F238E27FC236}">
                <a16:creationId xmlns:a16="http://schemas.microsoft.com/office/drawing/2014/main" id="{46F31E05-2853-F34E-9BD8-62025BFD194D}"/>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7C3C69AC-B3DC-AF49-A5CC-23F308768024}"/>
              </a:ext>
            </a:extLst>
          </p:cNvPr>
          <p:cNvSpPr>
            <a:spLocks noGrp="1"/>
          </p:cNvSpPr>
          <p:nvPr>
            <p:ph type="sldNum" sz="quarter" idx="12"/>
          </p:nvPr>
        </p:nvSpPr>
        <p:spPr/>
        <p:txBody>
          <a:bodyPr/>
          <a:lstStyle/>
          <a:p>
            <a:fld id="{6FF9F0C5-380F-41C2-899A-BAC0F0927E16}" type="slidenum">
              <a:rPr lang="en-US" smtClean="0"/>
              <a:t>‹nr.›</a:t>
            </a:fld>
            <a:endParaRPr lang="en-US" dirty="0"/>
          </a:p>
        </p:txBody>
      </p:sp>
    </p:spTree>
    <p:extLst>
      <p:ext uri="{BB962C8B-B14F-4D97-AF65-F5344CB8AC3E}">
        <p14:creationId xmlns:p14="http://schemas.microsoft.com/office/powerpoint/2010/main" val="1128516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87A4B9-7CBD-0742-933A-217F219144E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CE20056-67C5-0C47-8849-7B1EA2C01E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F6DFFF8-A579-174A-BE6F-F0489B25E10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FF151EC-406A-C742-AE88-7CA11816BE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554944A-D748-1C47-82E1-FB89857C571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882DF59-2EAF-2748-A9F8-3864A8D57403}"/>
              </a:ext>
            </a:extLst>
          </p:cNvPr>
          <p:cNvSpPr>
            <a:spLocks noGrp="1"/>
          </p:cNvSpPr>
          <p:nvPr>
            <p:ph type="dt" sz="half" idx="10"/>
          </p:nvPr>
        </p:nvSpPr>
        <p:spPr/>
        <p:txBody>
          <a:bodyPr/>
          <a:lstStyle/>
          <a:p>
            <a:fld id="{B61BEF0D-F0BB-DE4B-95CE-6DB70DBA9567}" type="datetimeFigureOut">
              <a:rPr lang="en-US" smtClean="0"/>
              <a:pPr/>
              <a:t>1/27/22</a:t>
            </a:fld>
            <a:endParaRPr lang="en-US" dirty="0"/>
          </a:p>
        </p:txBody>
      </p:sp>
      <p:sp>
        <p:nvSpPr>
          <p:cNvPr id="8" name="Tijdelijke aanduiding voor voettekst 7">
            <a:extLst>
              <a:ext uri="{FF2B5EF4-FFF2-40B4-BE49-F238E27FC236}">
                <a16:creationId xmlns:a16="http://schemas.microsoft.com/office/drawing/2014/main" id="{14670FD8-F615-F94B-9483-2F5B0EF171BC}"/>
              </a:ext>
            </a:extLst>
          </p:cNvPr>
          <p:cNvSpPr>
            <a:spLocks noGrp="1"/>
          </p:cNvSpPr>
          <p:nvPr>
            <p:ph type="ftr" sz="quarter" idx="11"/>
          </p:nvPr>
        </p:nvSpPr>
        <p:spPr/>
        <p:txBody>
          <a:bodyPr/>
          <a:lstStyle/>
          <a:p>
            <a:endParaRPr lang="en-US" dirty="0"/>
          </a:p>
        </p:txBody>
      </p:sp>
      <p:sp>
        <p:nvSpPr>
          <p:cNvPr id="9" name="Tijdelijke aanduiding voor dianummer 8">
            <a:extLst>
              <a:ext uri="{FF2B5EF4-FFF2-40B4-BE49-F238E27FC236}">
                <a16:creationId xmlns:a16="http://schemas.microsoft.com/office/drawing/2014/main" id="{F65A6EA3-9EB3-7D43-A592-DE4256A81B0B}"/>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294538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B9FD1-5AC3-0446-97B8-378ADB1ED506}"/>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A089A55-B8CC-1342-BF10-A47B58E69972}"/>
              </a:ext>
            </a:extLst>
          </p:cNvPr>
          <p:cNvSpPr>
            <a:spLocks noGrp="1"/>
          </p:cNvSpPr>
          <p:nvPr>
            <p:ph type="dt" sz="half" idx="10"/>
          </p:nvPr>
        </p:nvSpPr>
        <p:spPr/>
        <p:txBody>
          <a:bodyPr/>
          <a:lstStyle/>
          <a:p>
            <a:fld id="{B61BEF0D-F0BB-DE4B-95CE-6DB70DBA9567}" type="datetimeFigureOut">
              <a:rPr lang="en-US" smtClean="0"/>
              <a:pPr/>
              <a:t>1/27/22</a:t>
            </a:fld>
            <a:endParaRPr lang="en-US" dirty="0"/>
          </a:p>
        </p:txBody>
      </p:sp>
      <p:sp>
        <p:nvSpPr>
          <p:cNvPr id="4" name="Tijdelijke aanduiding voor voettekst 3">
            <a:extLst>
              <a:ext uri="{FF2B5EF4-FFF2-40B4-BE49-F238E27FC236}">
                <a16:creationId xmlns:a16="http://schemas.microsoft.com/office/drawing/2014/main" id="{822B2058-3358-094B-82B3-D57C4EF5C199}"/>
              </a:ext>
            </a:extLst>
          </p:cNvPr>
          <p:cNvSpPr>
            <a:spLocks noGrp="1"/>
          </p:cNvSpPr>
          <p:nvPr>
            <p:ph type="ftr" sz="quarter" idx="11"/>
          </p:nvPr>
        </p:nvSpPr>
        <p:spPr/>
        <p:txBody>
          <a:bodyPr/>
          <a:lstStyle/>
          <a:p>
            <a:endParaRPr lang="en-US" dirty="0"/>
          </a:p>
        </p:txBody>
      </p:sp>
      <p:sp>
        <p:nvSpPr>
          <p:cNvPr id="5" name="Tijdelijke aanduiding voor dianummer 4">
            <a:extLst>
              <a:ext uri="{FF2B5EF4-FFF2-40B4-BE49-F238E27FC236}">
                <a16:creationId xmlns:a16="http://schemas.microsoft.com/office/drawing/2014/main" id="{55BAF91C-A4E1-0C4C-98ED-822C9CF2944C}"/>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644000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BAB9EC0-8C94-984A-BF1C-ECCA56DAC701}"/>
              </a:ext>
            </a:extLst>
          </p:cNvPr>
          <p:cNvSpPr>
            <a:spLocks noGrp="1"/>
          </p:cNvSpPr>
          <p:nvPr>
            <p:ph type="dt" sz="half" idx="10"/>
          </p:nvPr>
        </p:nvSpPr>
        <p:spPr/>
        <p:txBody>
          <a:bodyPr/>
          <a:lstStyle/>
          <a:p>
            <a:fld id="{B61BEF0D-F0BB-DE4B-95CE-6DB70DBA9567}" type="datetimeFigureOut">
              <a:rPr lang="en-US" smtClean="0"/>
              <a:pPr/>
              <a:t>1/27/22</a:t>
            </a:fld>
            <a:endParaRPr lang="en-US" dirty="0"/>
          </a:p>
        </p:txBody>
      </p:sp>
      <p:sp>
        <p:nvSpPr>
          <p:cNvPr id="3" name="Tijdelijke aanduiding voor voettekst 2">
            <a:extLst>
              <a:ext uri="{FF2B5EF4-FFF2-40B4-BE49-F238E27FC236}">
                <a16:creationId xmlns:a16="http://schemas.microsoft.com/office/drawing/2014/main" id="{AE35EBAA-3B18-374D-AD67-E160161B9579}"/>
              </a:ext>
            </a:extLst>
          </p:cNvPr>
          <p:cNvSpPr>
            <a:spLocks noGrp="1"/>
          </p:cNvSpPr>
          <p:nvPr>
            <p:ph type="ftr" sz="quarter" idx="11"/>
          </p:nvPr>
        </p:nvSpPr>
        <p:spPr/>
        <p:txBody>
          <a:bodyPr/>
          <a:lstStyle/>
          <a:p>
            <a:endParaRPr lang="en-US" dirty="0"/>
          </a:p>
        </p:txBody>
      </p:sp>
      <p:sp>
        <p:nvSpPr>
          <p:cNvPr id="4" name="Tijdelijke aanduiding voor dianummer 3">
            <a:extLst>
              <a:ext uri="{FF2B5EF4-FFF2-40B4-BE49-F238E27FC236}">
                <a16:creationId xmlns:a16="http://schemas.microsoft.com/office/drawing/2014/main" id="{426DCED9-7CD0-9448-8AF8-7D28849FB5AD}"/>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189575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Thursday, January 27, 2022</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‹nr.›</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180040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634AD5-9639-FA48-B8EC-276BAB31E2C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57EFAF2-C7D4-B34D-9B20-5051B4706C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528A184-1EE0-5441-863A-A156D3695B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5677544-2414-8B4D-8869-17B2BFC81814}"/>
              </a:ext>
            </a:extLst>
          </p:cNvPr>
          <p:cNvSpPr>
            <a:spLocks noGrp="1"/>
          </p:cNvSpPr>
          <p:nvPr>
            <p:ph type="dt" sz="half" idx="10"/>
          </p:nvPr>
        </p:nvSpPr>
        <p:spPr/>
        <p:txBody>
          <a:bodyPr/>
          <a:lstStyle/>
          <a:p>
            <a:fld id="{42A54C80-263E-416B-A8E0-580EDEADCBDC}" type="datetimeFigureOut">
              <a:rPr lang="en-US" smtClean="0"/>
              <a:t>1/27/22</a:t>
            </a:fld>
            <a:endParaRPr lang="en-US" dirty="0"/>
          </a:p>
        </p:txBody>
      </p:sp>
      <p:sp>
        <p:nvSpPr>
          <p:cNvPr id="6" name="Tijdelijke aanduiding voor voettekst 5">
            <a:extLst>
              <a:ext uri="{FF2B5EF4-FFF2-40B4-BE49-F238E27FC236}">
                <a16:creationId xmlns:a16="http://schemas.microsoft.com/office/drawing/2014/main" id="{31BBD818-6B4E-7646-9279-47A8732B6BF5}"/>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DBE87DC7-3AE3-1048-ACA3-EB1484E3BEF1}"/>
              </a:ext>
            </a:extLst>
          </p:cNvPr>
          <p:cNvSpPr>
            <a:spLocks noGrp="1"/>
          </p:cNvSpPr>
          <p:nvPr>
            <p:ph type="sldNum" sz="quarter" idx="12"/>
          </p:nvPr>
        </p:nvSpPr>
        <p:spPr/>
        <p:txBody>
          <a:bodyPr/>
          <a:lstStyle/>
          <a:p>
            <a:fld id="{519954A3-9DFD-4C44-94BA-B95130A3BA1C}" type="slidenum">
              <a:rPr lang="en-US" smtClean="0"/>
              <a:t>‹nr.›</a:t>
            </a:fld>
            <a:endParaRPr lang="en-US" dirty="0"/>
          </a:p>
        </p:txBody>
      </p:sp>
    </p:spTree>
    <p:extLst>
      <p:ext uri="{BB962C8B-B14F-4D97-AF65-F5344CB8AC3E}">
        <p14:creationId xmlns:p14="http://schemas.microsoft.com/office/powerpoint/2010/main" val="26186275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ABD4E7-B83A-144A-B13E-01CFCC2F6E0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7F9FC7C-A521-EE4D-A8AB-0D0C6441EB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8D03658-5781-6E48-895A-470202ADD9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7962311-44D3-1D43-90F0-3A18E676FF85}"/>
              </a:ext>
            </a:extLst>
          </p:cNvPr>
          <p:cNvSpPr>
            <a:spLocks noGrp="1"/>
          </p:cNvSpPr>
          <p:nvPr>
            <p:ph type="dt" sz="half" idx="10"/>
          </p:nvPr>
        </p:nvSpPr>
        <p:spPr/>
        <p:txBody>
          <a:bodyPr/>
          <a:lstStyle/>
          <a:p>
            <a:fld id="{B61BEF0D-F0BB-DE4B-95CE-6DB70DBA9567}" type="datetimeFigureOut">
              <a:rPr lang="en-US" smtClean="0"/>
              <a:pPr/>
              <a:t>1/27/22</a:t>
            </a:fld>
            <a:endParaRPr lang="en-US" dirty="0"/>
          </a:p>
        </p:txBody>
      </p:sp>
      <p:sp>
        <p:nvSpPr>
          <p:cNvPr id="6" name="Tijdelijke aanduiding voor voettekst 5">
            <a:extLst>
              <a:ext uri="{FF2B5EF4-FFF2-40B4-BE49-F238E27FC236}">
                <a16:creationId xmlns:a16="http://schemas.microsoft.com/office/drawing/2014/main" id="{AA8F39AD-A769-A34A-9AEA-07A3D68BF4DC}"/>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73FB6E7D-AC45-6F48-B3CB-755DEA03612F}"/>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721773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7F674-F489-9C43-AE65-FC338DEC88C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C4C671E-CEFB-CD47-B9EF-304EAED3E59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4FFC4CC-EC52-4B43-8664-11AC767A5F76}"/>
              </a:ext>
            </a:extLst>
          </p:cNvPr>
          <p:cNvSpPr>
            <a:spLocks noGrp="1"/>
          </p:cNvSpPr>
          <p:nvPr>
            <p:ph type="dt" sz="half" idx="10"/>
          </p:nvPr>
        </p:nvSpPr>
        <p:spPr/>
        <p:txBody>
          <a:bodyPr/>
          <a:lstStyle/>
          <a:p>
            <a:fld id="{55C6B4A9-1611-4792-9094-5F34BCA07E0B}" type="datetimeFigureOut">
              <a:rPr lang="en-US" smtClean="0"/>
              <a:t>1/27/22</a:t>
            </a:fld>
            <a:endParaRPr lang="en-US" dirty="0"/>
          </a:p>
        </p:txBody>
      </p:sp>
      <p:sp>
        <p:nvSpPr>
          <p:cNvPr id="5" name="Tijdelijke aanduiding voor voettekst 4">
            <a:extLst>
              <a:ext uri="{FF2B5EF4-FFF2-40B4-BE49-F238E27FC236}">
                <a16:creationId xmlns:a16="http://schemas.microsoft.com/office/drawing/2014/main" id="{C03258F5-EB34-3C4B-B819-6BA8D7A08581}"/>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2C9421AC-A341-1E49-A493-20073BE86345}"/>
              </a:ext>
            </a:extLst>
          </p:cNvPr>
          <p:cNvSpPr>
            <a:spLocks noGrp="1"/>
          </p:cNvSpPr>
          <p:nvPr>
            <p:ph type="sldNum" sz="quarter" idx="12"/>
          </p:nvPr>
        </p:nvSpPr>
        <p:spPr/>
        <p:txBody>
          <a:bodyPr/>
          <a:lstStyle/>
          <a:p>
            <a:fld id="{89333C77-0158-454C-844F-B7AB9BD7DAD4}" type="slidenum">
              <a:rPr lang="en-US" smtClean="0"/>
              <a:t>‹nr.›</a:t>
            </a:fld>
            <a:endParaRPr lang="en-US" dirty="0"/>
          </a:p>
        </p:txBody>
      </p:sp>
    </p:spTree>
    <p:extLst>
      <p:ext uri="{BB962C8B-B14F-4D97-AF65-F5344CB8AC3E}">
        <p14:creationId xmlns:p14="http://schemas.microsoft.com/office/powerpoint/2010/main" val="8890048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30C9726-9463-E94F-BBD3-A6646C3C23F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7AAFBFA9-E62A-A04A-9E05-5B65B517850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CC3647D-08D4-4641-999C-0067AC81D871}"/>
              </a:ext>
            </a:extLst>
          </p:cNvPr>
          <p:cNvSpPr>
            <a:spLocks noGrp="1"/>
          </p:cNvSpPr>
          <p:nvPr>
            <p:ph type="dt" sz="half" idx="10"/>
          </p:nvPr>
        </p:nvSpPr>
        <p:spPr/>
        <p:txBody>
          <a:bodyPr/>
          <a:lstStyle/>
          <a:p>
            <a:fld id="{B61BEF0D-F0BB-DE4B-95CE-6DB70DBA9567}" type="datetimeFigureOut">
              <a:rPr lang="en-US" smtClean="0"/>
              <a:pPr/>
              <a:t>1/27/22</a:t>
            </a:fld>
            <a:endParaRPr lang="en-US" dirty="0"/>
          </a:p>
        </p:txBody>
      </p:sp>
      <p:sp>
        <p:nvSpPr>
          <p:cNvPr id="5" name="Tijdelijke aanduiding voor voettekst 4">
            <a:extLst>
              <a:ext uri="{FF2B5EF4-FFF2-40B4-BE49-F238E27FC236}">
                <a16:creationId xmlns:a16="http://schemas.microsoft.com/office/drawing/2014/main" id="{4EAA38A9-2252-7A4E-A236-573BAFF0EE73}"/>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33486B12-E6F5-5A4B-97DB-F7F13930276F}"/>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216057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D28780-8A24-DA4C-BD1C-BF1ABC0EDE3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30488E7-F3A1-664A-99B1-73474331EC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2FE0729-0323-1B4F-A901-01CC9909F0F3}"/>
              </a:ext>
            </a:extLst>
          </p:cNvPr>
          <p:cNvSpPr>
            <a:spLocks noGrp="1"/>
          </p:cNvSpPr>
          <p:nvPr>
            <p:ph type="dt" sz="half" idx="10"/>
          </p:nvPr>
        </p:nvSpPr>
        <p:spPr/>
        <p:txBody>
          <a:bodyPr/>
          <a:lstStyle/>
          <a:p>
            <a:fld id="{B76E1036-67C1-5A4B-9F55-F6833267929E}" type="datetimeFigureOut">
              <a:rPr lang="nl-NL" smtClean="0"/>
              <a:t>27-01-2022</a:t>
            </a:fld>
            <a:endParaRPr lang="nl-NL"/>
          </a:p>
        </p:txBody>
      </p:sp>
      <p:sp>
        <p:nvSpPr>
          <p:cNvPr id="5" name="Tijdelijke aanduiding voor voettekst 4">
            <a:extLst>
              <a:ext uri="{FF2B5EF4-FFF2-40B4-BE49-F238E27FC236}">
                <a16:creationId xmlns:a16="http://schemas.microsoft.com/office/drawing/2014/main" id="{2F7C7180-6C9F-2D4E-92F2-4BEEF8BDFB0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585E933-01C1-F84F-B9B1-F3F1E4C5825C}"/>
              </a:ext>
            </a:extLst>
          </p:cNvPr>
          <p:cNvSpPr>
            <a:spLocks noGrp="1"/>
          </p:cNvSpPr>
          <p:nvPr>
            <p:ph type="sldNum" sz="quarter" idx="12"/>
          </p:nvPr>
        </p:nvSpPr>
        <p:spPr/>
        <p:txBody>
          <a:bodyPr/>
          <a:lstStyle/>
          <a:p>
            <a:pPr>
              <a:defRPr/>
            </a:pPr>
            <a:fld id="{7678C4CF-45DD-459B-93E8-0D8D4EAC8893}" type="slidenum">
              <a:rPr lang="nl-NL" smtClean="0"/>
              <a:pPr>
                <a:defRPr/>
              </a:pPr>
              <a:t>‹nr.›</a:t>
            </a:fld>
            <a:endParaRPr lang="nl-NL"/>
          </a:p>
        </p:txBody>
      </p:sp>
    </p:spTree>
    <p:extLst>
      <p:ext uri="{BB962C8B-B14F-4D97-AF65-F5344CB8AC3E}">
        <p14:creationId xmlns:p14="http://schemas.microsoft.com/office/powerpoint/2010/main" val="1124064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468152-9A19-0248-9450-EACB93F1D3A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39AF49F-CACC-F641-8934-9693FAE3650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C0B0141-C0B1-4345-B5EA-2CD0643B6979}"/>
              </a:ext>
            </a:extLst>
          </p:cNvPr>
          <p:cNvSpPr>
            <a:spLocks noGrp="1"/>
          </p:cNvSpPr>
          <p:nvPr>
            <p:ph type="dt" sz="half" idx="10"/>
          </p:nvPr>
        </p:nvSpPr>
        <p:spPr/>
        <p:txBody>
          <a:bodyPr/>
          <a:lstStyle/>
          <a:p>
            <a:fld id="{B76E1036-67C1-5A4B-9F55-F6833267929E}" type="datetimeFigureOut">
              <a:rPr lang="nl-NL" smtClean="0"/>
              <a:t>27-01-2022</a:t>
            </a:fld>
            <a:endParaRPr lang="nl-NL"/>
          </a:p>
        </p:txBody>
      </p:sp>
      <p:sp>
        <p:nvSpPr>
          <p:cNvPr id="5" name="Tijdelijke aanduiding voor voettekst 4">
            <a:extLst>
              <a:ext uri="{FF2B5EF4-FFF2-40B4-BE49-F238E27FC236}">
                <a16:creationId xmlns:a16="http://schemas.microsoft.com/office/drawing/2014/main" id="{4A5188EB-E527-AC4F-8052-892CC2F2DA4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3CCC469-4233-294B-9117-3B9912672263}"/>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7" name="Tijdelijke aanduiding voor dianummer 5">
            <a:extLst>
              <a:ext uri="{FF2B5EF4-FFF2-40B4-BE49-F238E27FC236}">
                <a16:creationId xmlns:a16="http://schemas.microsoft.com/office/drawing/2014/main" id="{093D1A97-B1A0-4D43-B6D8-8F025F4D7946}"/>
              </a:ext>
            </a:extLst>
          </p:cNvPr>
          <p:cNvSpPr>
            <a:spLocks noGrp="1"/>
          </p:cNvSpPr>
          <p:nvPr>
            <p:ph type="sldNum" sz="quarter" idx="10"/>
          </p:nvPr>
        </p:nvSpPr>
        <p:spPr>
          <a:xfrm>
            <a:off x="8610600" y="6356350"/>
            <a:ext cx="2743200" cy="365125"/>
          </a:xfrm>
        </p:spPr>
        <p:txBody>
          <a:bodyPr/>
          <a:lstStyle>
            <a:lvl1pPr>
              <a:defRPr/>
            </a:lvl1pPr>
          </a:lstStyle>
          <a:p>
            <a:pPr>
              <a:defRPr/>
            </a:pPr>
            <a:fld id="{43DA33CB-133B-45DE-9270-8AB102EE21F7}" type="slidenum">
              <a:rPr lang="nl-NL" smtClean="0"/>
              <a:pPr>
                <a:defRPr/>
              </a:pPr>
              <a:t>‹nr.›</a:t>
            </a:fld>
            <a:endParaRPr lang="nl-NL"/>
          </a:p>
        </p:txBody>
      </p:sp>
    </p:spTree>
    <p:extLst>
      <p:ext uri="{BB962C8B-B14F-4D97-AF65-F5344CB8AC3E}">
        <p14:creationId xmlns:p14="http://schemas.microsoft.com/office/powerpoint/2010/main" val="31760040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91485-6428-9A45-866D-AFB3034143C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5049395-350F-8B4F-A813-141F1F0977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CFDC5EF-458A-F14F-9E18-14FF12A39743}"/>
              </a:ext>
            </a:extLst>
          </p:cNvPr>
          <p:cNvSpPr>
            <a:spLocks noGrp="1"/>
          </p:cNvSpPr>
          <p:nvPr>
            <p:ph type="dt" sz="half" idx="10"/>
          </p:nvPr>
        </p:nvSpPr>
        <p:spPr/>
        <p:txBody>
          <a:bodyPr/>
          <a:lstStyle/>
          <a:p>
            <a:fld id="{B76E1036-67C1-5A4B-9F55-F6833267929E}" type="datetimeFigureOut">
              <a:rPr lang="nl-NL" smtClean="0"/>
              <a:t>27-01-2022</a:t>
            </a:fld>
            <a:endParaRPr lang="nl-NL"/>
          </a:p>
        </p:txBody>
      </p:sp>
      <p:sp>
        <p:nvSpPr>
          <p:cNvPr id="5" name="Tijdelijke aanduiding voor voettekst 4">
            <a:extLst>
              <a:ext uri="{FF2B5EF4-FFF2-40B4-BE49-F238E27FC236}">
                <a16:creationId xmlns:a16="http://schemas.microsoft.com/office/drawing/2014/main" id="{422E19CF-5151-0543-8BA1-ECA8FE52B15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8DC0995-CD31-DC47-B993-0C408325B781}"/>
              </a:ext>
            </a:extLst>
          </p:cNvPr>
          <p:cNvSpPr>
            <a:spLocks noGrp="1"/>
          </p:cNvSpPr>
          <p:nvPr>
            <p:ph type="sldNum" sz="quarter" idx="12"/>
          </p:nvPr>
        </p:nvSpPr>
        <p:spPr/>
        <p:txBody>
          <a:bodyPr/>
          <a:lstStyle/>
          <a:p>
            <a:fld id="{5CE3F8CB-63E3-F247-B79E-5F3668C17A51}" type="slidenum">
              <a:rPr lang="nl-NL" smtClean="0"/>
              <a:t>‹nr.›</a:t>
            </a:fld>
            <a:endParaRPr lang="nl-NL"/>
          </a:p>
        </p:txBody>
      </p:sp>
    </p:spTree>
    <p:extLst>
      <p:ext uri="{BB962C8B-B14F-4D97-AF65-F5344CB8AC3E}">
        <p14:creationId xmlns:p14="http://schemas.microsoft.com/office/powerpoint/2010/main" val="2863385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93CAFD-E6EE-8E49-B024-B7401AF04A7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86A2196-9E01-E048-A7CC-5B3C23FB14B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2AC5FE2F-A1EF-D045-84D0-CEFA1FFB8AC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A79E89B-1441-8F40-A157-D62601E9E353}"/>
              </a:ext>
            </a:extLst>
          </p:cNvPr>
          <p:cNvSpPr>
            <a:spLocks noGrp="1"/>
          </p:cNvSpPr>
          <p:nvPr>
            <p:ph type="dt" sz="half" idx="10"/>
          </p:nvPr>
        </p:nvSpPr>
        <p:spPr/>
        <p:txBody>
          <a:bodyPr/>
          <a:lstStyle/>
          <a:p>
            <a:fld id="{B76E1036-67C1-5A4B-9F55-F6833267929E}" type="datetimeFigureOut">
              <a:rPr lang="nl-NL" smtClean="0"/>
              <a:t>27-01-2022</a:t>
            </a:fld>
            <a:endParaRPr lang="nl-NL"/>
          </a:p>
        </p:txBody>
      </p:sp>
      <p:sp>
        <p:nvSpPr>
          <p:cNvPr id="6" name="Tijdelijke aanduiding voor voettekst 5">
            <a:extLst>
              <a:ext uri="{FF2B5EF4-FFF2-40B4-BE49-F238E27FC236}">
                <a16:creationId xmlns:a16="http://schemas.microsoft.com/office/drawing/2014/main" id="{67EA3FAA-2AB4-8543-A873-E79DB2427F9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A8AE096-3CC3-4842-981B-0AE418F4846D}"/>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8" name="Tijdelijke aanduiding voor dianummer 5">
            <a:extLst>
              <a:ext uri="{FF2B5EF4-FFF2-40B4-BE49-F238E27FC236}">
                <a16:creationId xmlns:a16="http://schemas.microsoft.com/office/drawing/2014/main" id="{FA99F8F3-CFCF-D741-B6F5-4448435A0C97}"/>
              </a:ext>
            </a:extLst>
          </p:cNvPr>
          <p:cNvSpPr>
            <a:spLocks noGrp="1"/>
          </p:cNvSpPr>
          <p:nvPr>
            <p:ph type="sldNum" sz="quarter" idx="10"/>
          </p:nvPr>
        </p:nvSpPr>
        <p:spPr>
          <a:xfrm>
            <a:off x="8610600" y="6356350"/>
            <a:ext cx="2743200" cy="365125"/>
          </a:xfrm>
        </p:spPr>
        <p:txBody>
          <a:bodyPr/>
          <a:lstStyle>
            <a:lvl1pPr>
              <a:defRPr/>
            </a:lvl1pPr>
          </a:lstStyle>
          <a:p>
            <a:pPr>
              <a:defRPr/>
            </a:pPr>
            <a:fld id="{4D3070D7-37CD-4D49-B1DC-96E3217C6235}" type="slidenum">
              <a:rPr lang="nl-NL" smtClean="0"/>
              <a:pPr>
                <a:defRPr/>
              </a:pPr>
              <a:t>‹nr.›</a:t>
            </a:fld>
            <a:endParaRPr lang="nl-NL"/>
          </a:p>
        </p:txBody>
      </p:sp>
    </p:spTree>
    <p:extLst>
      <p:ext uri="{BB962C8B-B14F-4D97-AF65-F5344CB8AC3E}">
        <p14:creationId xmlns:p14="http://schemas.microsoft.com/office/powerpoint/2010/main" val="1035947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6C7DBB-0DD1-8D4C-9429-3CD30BD798A6}"/>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F2EBEED-DB70-014F-82AA-1404C87594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A3A1873-F769-5D48-BDDB-395BB484A10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6E35472-C753-7F43-A701-669D45A490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4163AEA-AC63-1145-B519-D59E4333C65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031D1D3-EDCE-A24C-AF24-CEA380F6153E}"/>
              </a:ext>
            </a:extLst>
          </p:cNvPr>
          <p:cNvSpPr>
            <a:spLocks noGrp="1"/>
          </p:cNvSpPr>
          <p:nvPr>
            <p:ph type="dt" sz="half" idx="10"/>
          </p:nvPr>
        </p:nvSpPr>
        <p:spPr/>
        <p:txBody>
          <a:bodyPr/>
          <a:lstStyle/>
          <a:p>
            <a:fld id="{B76E1036-67C1-5A4B-9F55-F6833267929E}" type="datetimeFigureOut">
              <a:rPr lang="nl-NL" smtClean="0"/>
              <a:t>27-01-2022</a:t>
            </a:fld>
            <a:endParaRPr lang="nl-NL"/>
          </a:p>
        </p:txBody>
      </p:sp>
      <p:sp>
        <p:nvSpPr>
          <p:cNvPr id="8" name="Tijdelijke aanduiding voor voettekst 7">
            <a:extLst>
              <a:ext uri="{FF2B5EF4-FFF2-40B4-BE49-F238E27FC236}">
                <a16:creationId xmlns:a16="http://schemas.microsoft.com/office/drawing/2014/main" id="{FACFC661-37AD-FD41-A91A-D6626717051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3BF9901-85CA-3E43-AE10-43B3108AEB18}"/>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10" name="Tijdelijke aanduiding voor dianummer 5">
            <a:extLst>
              <a:ext uri="{FF2B5EF4-FFF2-40B4-BE49-F238E27FC236}">
                <a16:creationId xmlns:a16="http://schemas.microsoft.com/office/drawing/2014/main" id="{417F8C94-BFA8-BD45-9BCE-26D916B38C19}"/>
              </a:ext>
            </a:extLst>
          </p:cNvPr>
          <p:cNvSpPr>
            <a:spLocks noGrp="1"/>
          </p:cNvSpPr>
          <p:nvPr>
            <p:ph type="sldNum" sz="quarter" idx="10"/>
          </p:nvPr>
        </p:nvSpPr>
        <p:spPr>
          <a:xfrm>
            <a:off x="8610600" y="6356350"/>
            <a:ext cx="2743200" cy="365125"/>
          </a:xfrm>
        </p:spPr>
        <p:txBody>
          <a:bodyPr/>
          <a:lstStyle>
            <a:lvl1pPr>
              <a:defRPr/>
            </a:lvl1pPr>
          </a:lstStyle>
          <a:p>
            <a:pPr>
              <a:defRPr/>
            </a:pPr>
            <a:fld id="{D00F4DB4-E3AD-40B4-8354-36084D71A52D}" type="slidenum">
              <a:rPr lang="nl-NL" smtClean="0"/>
              <a:pPr>
                <a:defRPr/>
              </a:pPr>
              <a:t>‹nr.›</a:t>
            </a:fld>
            <a:endParaRPr lang="nl-NL"/>
          </a:p>
        </p:txBody>
      </p:sp>
    </p:spTree>
    <p:extLst>
      <p:ext uri="{BB962C8B-B14F-4D97-AF65-F5344CB8AC3E}">
        <p14:creationId xmlns:p14="http://schemas.microsoft.com/office/powerpoint/2010/main" val="3811298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48ACF2-72B9-3F44-A838-3E6082AFD6E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DAF263F-5921-B14F-91C0-BA4224AA790C}"/>
              </a:ext>
            </a:extLst>
          </p:cNvPr>
          <p:cNvSpPr>
            <a:spLocks noGrp="1"/>
          </p:cNvSpPr>
          <p:nvPr>
            <p:ph type="dt" sz="half" idx="10"/>
          </p:nvPr>
        </p:nvSpPr>
        <p:spPr/>
        <p:txBody>
          <a:bodyPr/>
          <a:lstStyle/>
          <a:p>
            <a:fld id="{B76E1036-67C1-5A4B-9F55-F6833267929E}" type="datetimeFigureOut">
              <a:rPr lang="nl-NL" smtClean="0"/>
              <a:t>27-01-2022</a:t>
            </a:fld>
            <a:endParaRPr lang="nl-NL"/>
          </a:p>
        </p:txBody>
      </p:sp>
      <p:sp>
        <p:nvSpPr>
          <p:cNvPr id="4" name="Tijdelijke aanduiding voor voettekst 3">
            <a:extLst>
              <a:ext uri="{FF2B5EF4-FFF2-40B4-BE49-F238E27FC236}">
                <a16:creationId xmlns:a16="http://schemas.microsoft.com/office/drawing/2014/main" id="{6A0BE723-8B18-5F41-B20F-0F08EB2491D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31F7882-8879-E34B-9566-6AD236897072}"/>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6" name="Tijdelijke aanduiding voor dianummer 5">
            <a:extLst>
              <a:ext uri="{FF2B5EF4-FFF2-40B4-BE49-F238E27FC236}">
                <a16:creationId xmlns:a16="http://schemas.microsoft.com/office/drawing/2014/main" id="{A5E8AC16-518A-E74F-A1D8-E5178E40244F}"/>
              </a:ext>
            </a:extLst>
          </p:cNvPr>
          <p:cNvSpPr>
            <a:spLocks noGrp="1"/>
          </p:cNvSpPr>
          <p:nvPr>
            <p:ph type="sldNum" sz="quarter" idx="10"/>
          </p:nvPr>
        </p:nvSpPr>
        <p:spPr>
          <a:xfrm>
            <a:off x="8610600" y="6356350"/>
            <a:ext cx="2743200" cy="365125"/>
          </a:xfrm>
        </p:spPr>
        <p:txBody>
          <a:bodyPr/>
          <a:lstStyle>
            <a:lvl1pPr>
              <a:defRPr/>
            </a:lvl1pPr>
          </a:lstStyle>
          <a:p>
            <a:pPr>
              <a:defRPr/>
            </a:pPr>
            <a:fld id="{63D7EF34-07B5-48AD-9CB7-22C98B92FA6D}" type="slidenum">
              <a:rPr lang="nl-NL" smtClean="0"/>
              <a:pPr>
                <a:defRPr/>
              </a:pPr>
              <a:t>‹nr.›</a:t>
            </a:fld>
            <a:endParaRPr lang="nl-NL"/>
          </a:p>
        </p:txBody>
      </p:sp>
    </p:spTree>
    <p:extLst>
      <p:ext uri="{BB962C8B-B14F-4D97-AF65-F5344CB8AC3E}">
        <p14:creationId xmlns:p14="http://schemas.microsoft.com/office/powerpoint/2010/main" val="1495485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Thursday, January 27, 2022</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72828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5EB91C5-F38E-2242-8725-BE9E18AC3C2A}"/>
              </a:ext>
            </a:extLst>
          </p:cNvPr>
          <p:cNvSpPr>
            <a:spLocks noGrp="1"/>
          </p:cNvSpPr>
          <p:nvPr>
            <p:ph type="dt" sz="half" idx="10"/>
          </p:nvPr>
        </p:nvSpPr>
        <p:spPr/>
        <p:txBody>
          <a:bodyPr/>
          <a:lstStyle/>
          <a:p>
            <a:fld id="{B76E1036-67C1-5A4B-9F55-F6833267929E}" type="datetimeFigureOut">
              <a:rPr lang="nl-NL" smtClean="0"/>
              <a:t>27-01-2022</a:t>
            </a:fld>
            <a:endParaRPr lang="nl-NL"/>
          </a:p>
        </p:txBody>
      </p:sp>
      <p:sp>
        <p:nvSpPr>
          <p:cNvPr id="3" name="Tijdelijke aanduiding voor voettekst 2">
            <a:extLst>
              <a:ext uri="{FF2B5EF4-FFF2-40B4-BE49-F238E27FC236}">
                <a16:creationId xmlns:a16="http://schemas.microsoft.com/office/drawing/2014/main" id="{5E38C6E6-F129-EB4B-94F4-5EDB1B4F4E0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62A8F95-062F-134D-BEBC-D127CE9395BD}"/>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5" name="Tijdelijke aanduiding voor dianummer 5">
            <a:extLst>
              <a:ext uri="{FF2B5EF4-FFF2-40B4-BE49-F238E27FC236}">
                <a16:creationId xmlns:a16="http://schemas.microsoft.com/office/drawing/2014/main" id="{D37442DF-3285-474D-99E3-F204711338FC}"/>
              </a:ext>
            </a:extLst>
          </p:cNvPr>
          <p:cNvSpPr>
            <a:spLocks noGrp="1"/>
          </p:cNvSpPr>
          <p:nvPr>
            <p:ph type="sldNum" sz="quarter" idx="10"/>
          </p:nvPr>
        </p:nvSpPr>
        <p:spPr>
          <a:xfrm>
            <a:off x="8610600" y="6356350"/>
            <a:ext cx="2743200" cy="365125"/>
          </a:xfrm>
        </p:spPr>
        <p:txBody>
          <a:bodyPr/>
          <a:lstStyle>
            <a:lvl1pPr>
              <a:defRPr/>
            </a:lvl1pPr>
          </a:lstStyle>
          <a:p>
            <a:pPr>
              <a:defRPr/>
            </a:pPr>
            <a:fld id="{23E15384-6015-49AB-81CF-E758B0E87E75}" type="slidenum">
              <a:rPr lang="nl-NL" smtClean="0"/>
              <a:pPr>
                <a:defRPr/>
              </a:pPr>
              <a:t>‹nr.›</a:t>
            </a:fld>
            <a:endParaRPr lang="nl-NL"/>
          </a:p>
        </p:txBody>
      </p:sp>
    </p:spTree>
    <p:extLst>
      <p:ext uri="{BB962C8B-B14F-4D97-AF65-F5344CB8AC3E}">
        <p14:creationId xmlns:p14="http://schemas.microsoft.com/office/powerpoint/2010/main" val="38980520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806238-D77C-2541-B71D-1AB2713AE82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0A00224-E58A-1745-ACE0-987455DE57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CD314C2-0479-E941-B7A4-E4B4F8F7B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CB2B305-E143-E945-9E75-D559A898EB0D}"/>
              </a:ext>
            </a:extLst>
          </p:cNvPr>
          <p:cNvSpPr>
            <a:spLocks noGrp="1"/>
          </p:cNvSpPr>
          <p:nvPr>
            <p:ph type="dt" sz="half" idx="10"/>
          </p:nvPr>
        </p:nvSpPr>
        <p:spPr/>
        <p:txBody>
          <a:bodyPr/>
          <a:lstStyle/>
          <a:p>
            <a:fld id="{B76E1036-67C1-5A4B-9F55-F6833267929E}" type="datetimeFigureOut">
              <a:rPr lang="nl-NL" smtClean="0"/>
              <a:t>27-01-2022</a:t>
            </a:fld>
            <a:endParaRPr lang="nl-NL"/>
          </a:p>
        </p:txBody>
      </p:sp>
      <p:sp>
        <p:nvSpPr>
          <p:cNvPr id="6" name="Tijdelijke aanduiding voor voettekst 5">
            <a:extLst>
              <a:ext uri="{FF2B5EF4-FFF2-40B4-BE49-F238E27FC236}">
                <a16:creationId xmlns:a16="http://schemas.microsoft.com/office/drawing/2014/main" id="{C225E247-0C1F-274B-8849-E8EE0233B62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86BCC7D-259E-CD4E-B95B-738F3C74AA8D}"/>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8" name="Tijdelijke aanduiding voor dianummer 5">
            <a:extLst>
              <a:ext uri="{FF2B5EF4-FFF2-40B4-BE49-F238E27FC236}">
                <a16:creationId xmlns:a16="http://schemas.microsoft.com/office/drawing/2014/main" id="{4C9A7D07-4EBA-4C49-8B65-D34C663EAC37}"/>
              </a:ext>
            </a:extLst>
          </p:cNvPr>
          <p:cNvSpPr>
            <a:spLocks noGrp="1"/>
          </p:cNvSpPr>
          <p:nvPr>
            <p:ph type="sldNum" sz="quarter" idx="10"/>
          </p:nvPr>
        </p:nvSpPr>
        <p:spPr>
          <a:xfrm>
            <a:off x="8610600" y="6356350"/>
            <a:ext cx="2743200" cy="365125"/>
          </a:xfrm>
        </p:spPr>
        <p:txBody>
          <a:bodyPr/>
          <a:lstStyle>
            <a:lvl1pPr>
              <a:defRPr/>
            </a:lvl1pPr>
          </a:lstStyle>
          <a:p>
            <a:pPr>
              <a:defRPr/>
            </a:pPr>
            <a:fld id="{CEA43658-234B-42EA-9442-B6F6282A60D0}" type="slidenum">
              <a:rPr lang="nl-NL" smtClean="0"/>
              <a:pPr>
                <a:defRPr/>
              </a:pPr>
              <a:t>‹nr.›</a:t>
            </a:fld>
            <a:endParaRPr lang="nl-NL"/>
          </a:p>
        </p:txBody>
      </p:sp>
    </p:spTree>
    <p:extLst>
      <p:ext uri="{BB962C8B-B14F-4D97-AF65-F5344CB8AC3E}">
        <p14:creationId xmlns:p14="http://schemas.microsoft.com/office/powerpoint/2010/main" val="4176045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229003-1899-1840-9B1A-5B9882E1E27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FF5FB13-99C0-704B-A734-47AA976139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4F76ED0-0848-4D4C-8506-5317606757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C662938-72EC-424D-A7AA-41A5F149281C}"/>
              </a:ext>
            </a:extLst>
          </p:cNvPr>
          <p:cNvSpPr>
            <a:spLocks noGrp="1"/>
          </p:cNvSpPr>
          <p:nvPr>
            <p:ph type="dt" sz="half" idx="10"/>
          </p:nvPr>
        </p:nvSpPr>
        <p:spPr/>
        <p:txBody>
          <a:bodyPr/>
          <a:lstStyle/>
          <a:p>
            <a:fld id="{B76E1036-67C1-5A4B-9F55-F6833267929E}" type="datetimeFigureOut">
              <a:rPr lang="nl-NL" smtClean="0"/>
              <a:t>27-01-2022</a:t>
            </a:fld>
            <a:endParaRPr lang="nl-NL"/>
          </a:p>
        </p:txBody>
      </p:sp>
      <p:sp>
        <p:nvSpPr>
          <p:cNvPr id="6" name="Tijdelijke aanduiding voor voettekst 5">
            <a:extLst>
              <a:ext uri="{FF2B5EF4-FFF2-40B4-BE49-F238E27FC236}">
                <a16:creationId xmlns:a16="http://schemas.microsoft.com/office/drawing/2014/main" id="{FEA1E038-5D24-C746-8391-AD4ABF6DC9A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1AE961F-7DB0-CA45-9ECA-8FDC25B9BA5D}"/>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8" name="Tijdelijke aanduiding voor dianummer 5">
            <a:extLst>
              <a:ext uri="{FF2B5EF4-FFF2-40B4-BE49-F238E27FC236}">
                <a16:creationId xmlns:a16="http://schemas.microsoft.com/office/drawing/2014/main" id="{D9A0BC44-0A57-5B49-89F4-208137D693DB}"/>
              </a:ext>
            </a:extLst>
          </p:cNvPr>
          <p:cNvSpPr>
            <a:spLocks noGrp="1"/>
          </p:cNvSpPr>
          <p:nvPr>
            <p:ph type="sldNum" sz="quarter" idx="10"/>
          </p:nvPr>
        </p:nvSpPr>
        <p:spPr>
          <a:xfrm>
            <a:off x="8610600" y="6356350"/>
            <a:ext cx="2743200" cy="365125"/>
          </a:xfrm>
        </p:spPr>
        <p:txBody>
          <a:bodyPr/>
          <a:lstStyle>
            <a:lvl1pPr>
              <a:defRPr/>
            </a:lvl1pPr>
          </a:lstStyle>
          <a:p>
            <a:pPr>
              <a:defRPr/>
            </a:pPr>
            <a:fld id="{04054B88-B554-4871-AACE-7EE178C5FB91}" type="slidenum">
              <a:rPr lang="nl-NL" smtClean="0"/>
              <a:pPr>
                <a:defRPr/>
              </a:pPr>
              <a:t>‹nr.›</a:t>
            </a:fld>
            <a:endParaRPr lang="nl-NL"/>
          </a:p>
        </p:txBody>
      </p:sp>
    </p:spTree>
    <p:extLst>
      <p:ext uri="{BB962C8B-B14F-4D97-AF65-F5344CB8AC3E}">
        <p14:creationId xmlns:p14="http://schemas.microsoft.com/office/powerpoint/2010/main" val="30042183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6D9E39-6412-2E4B-8F34-C602453DDCD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0B4585D-5B7F-8448-9F63-2B1FEF08AFA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082C8D6-8C62-964F-AFCD-DFC3A1DF58AC}"/>
              </a:ext>
            </a:extLst>
          </p:cNvPr>
          <p:cNvSpPr>
            <a:spLocks noGrp="1"/>
          </p:cNvSpPr>
          <p:nvPr>
            <p:ph type="dt" sz="half" idx="10"/>
          </p:nvPr>
        </p:nvSpPr>
        <p:spPr/>
        <p:txBody>
          <a:bodyPr/>
          <a:lstStyle/>
          <a:p>
            <a:fld id="{B76E1036-67C1-5A4B-9F55-F6833267929E}" type="datetimeFigureOut">
              <a:rPr lang="nl-NL" smtClean="0"/>
              <a:t>27-01-2022</a:t>
            </a:fld>
            <a:endParaRPr lang="nl-NL"/>
          </a:p>
        </p:txBody>
      </p:sp>
      <p:sp>
        <p:nvSpPr>
          <p:cNvPr id="5" name="Tijdelijke aanduiding voor voettekst 4">
            <a:extLst>
              <a:ext uri="{FF2B5EF4-FFF2-40B4-BE49-F238E27FC236}">
                <a16:creationId xmlns:a16="http://schemas.microsoft.com/office/drawing/2014/main" id="{0A99F725-9F83-D04F-BF20-41C1748A458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7B6AFC0-2BC5-7A48-B919-3A66211C5E18}"/>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7" name="Tijdelijke aanduiding voor dianummer 5">
            <a:extLst>
              <a:ext uri="{FF2B5EF4-FFF2-40B4-BE49-F238E27FC236}">
                <a16:creationId xmlns:a16="http://schemas.microsoft.com/office/drawing/2014/main" id="{40F54060-D2AD-864B-9105-356B9BC512D7}"/>
              </a:ext>
            </a:extLst>
          </p:cNvPr>
          <p:cNvSpPr>
            <a:spLocks noGrp="1"/>
          </p:cNvSpPr>
          <p:nvPr>
            <p:ph type="sldNum" sz="quarter" idx="10"/>
          </p:nvPr>
        </p:nvSpPr>
        <p:spPr>
          <a:xfrm>
            <a:off x="8610600" y="6356350"/>
            <a:ext cx="2743200" cy="365125"/>
          </a:xfrm>
        </p:spPr>
        <p:txBody>
          <a:bodyPr/>
          <a:lstStyle>
            <a:lvl1pPr>
              <a:defRPr/>
            </a:lvl1pPr>
          </a:lstStyle>
          <a:p>
            <a:pPr>
              <a:defRPr/>
            </a:pPr>
            <a:fld id="{57C2F0C7-1C62-4E5B-AAF3-9093AE450CD5}" type="slidenum">
              <a:rPr lang="nl-NL" smtClean="0"/>
              <a:pPr>
                <a:defRPr/>
              </a:pPr>
              <a:t>‹nr.›</a:t>
            </a:fld>
            <a:endParaRPr lang="nl-NL"/>
          </a:p>
        </p:txBody>
      </p:sp>
    </p:spTree>
    <p:extLst>
      <p:ext uri="{BB962C8B-B14F-4D97-AF65-F5344CB8AC3E}">
        <p14:creationId xmlns:p14="http://schemas.microsoft.com/office/powerpoint/2010/main" val="26982486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5FCFBBE-10B6-1747-A712-A391B882001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EC90D03-3F7D-3744-83A1-FE52BE4D9BB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AF6195E-2663-BF43-83F2-8F6C5C7F4634}"/>
              </a:ext>
            </a:extLst>
          </p:cNvPr>
          <p:cNvSpPr>
            <a:spLocks noGrp="1"/>
          </p:cNvSpPr>
          <p:nvPr>
            <p:ph type="dt" sz="half" idx="10"/>
          </p:nvPr>
        </p:nvSpPr>
        <p:spPr/>
        <p:txBody>
          <a:bodyPr/>
          <a:lstStyle/>
          <a:p>
            <a:fld id="{B76E1036-67C1-5A4B-9F55-F6833267929E}" type="datetimeFigureOut">
              <a:rPr lang="nl-NL" smtClean="0"/>
              <a:t>27-01-2022</a:t>
            </a:fld>
            <a:endParaRPr lang="nl-NL"/>
          </a:p>
        </p:txBody>
      </p:sp>
      <p:sp>
        <p:nvSpPr>
          <p:cNvPr id="5" name="Tijdelijke aanduiding voor voettekst 4">
            <a:extLst>
              <a:ext uri="{FF2B5EF4-FFF2-40B4-BE49-F238E27FC236}">
                <a16:creationId xmlns:a16="http://schemas.microsoft.com/office/drawing/2014/main" id="{931F449D-A8D5-BD47-B585-D158D1D6D12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D5717A7-6C6D-A744-8418-2CFEF3A85579}"/>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7" name="Tijdelijke aanduiding voor dianummer 5">
            <a:extLst>
              <a:ext uri="{FF2B5EF4-FFF2-40B4-BE49-F238E27FC236}">
                <a16:creationId xmlns:a16="http://schemas.microsoft.com/office/drawing/2014/main" id="{AAEF773A-8762-904F-BD06-EE224B526B84}"/>
              </a:ext>
            </a:extLst>
          </p:cNvPr>
          <p:cNvSpPr>
            <a:spLocks noGrp="1"/>
          </p:cNvSpPr>
          <p:nvPr>
            <p:ph type="sldNum" sz="quarter" idx="10"/>
          </p:nvPr>
        </p:nvSpPr>
        <p:spPr>
          <a:xfrm>
            <a:off x="8610600" y="6356350"/>
            <a:ext cx="2743200" cy="365125"/>
          </a:xfrm>
        </p:spPr>
        <p:txBody>
          <a:bodyPr/>
          <a:lstStyle>
            <a:lvl1pPr>
              <a:defRPr/>
            </a:lvl1pPr>
          </a:lstStyle>
          <a:p>
            <a:pPr>
              <a:defRPr/>
            </a:pPr>
            <a:fld id="{EDF6F545-27C2-42F9-B8CE-D070A855A73F}" type="slidenum">
              <a:rPr lang="nl-NL" smtClean="0"/>
              <a:pPr>
                <a:defRPr/>
              </a:pPr>
              <a:t>‹nr.›</a:t>
            </a:fld>
            <a:endParaRPr lang="nl-NL"/>
          </a:p>
        </p:txBody>
      </p:sp>
    </p:spTree>
    <p:extLst>
      <p:ext uri="{BB962C8B-B14F-4D97-AF65-F5344CB8AC3E}">
        <p14:creationId xmlns:p14="http://schemas.microsoft.com/office/powerpoint/2010/main" val="1272309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32210-6267-EB48-91DE-49ABF186DBE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07A0A8B-D4C1-854C-962E-C70E31C7E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B1E6B7A-75FF-284B-9C81-F7A9A07AD9C0}"/>
              </a:ext>
            </a:extLst>
          </p:cNvPr>
          <p:cNvSpPr>
            <a:spLocks noGrp="1"/>
          </p:cNvSpPr>
          <p:nvPr>
            <p:ph type="dt" sz="half" idx="10"/>
          </p:nvPr>
        </p:nvSpPr>
        <p:spPr/>
        <p:txBody>
          <a:bodyPr/>
          <a:lstStyle/>
          <a:p>
            <a:fld id="{8DEA2CF1-0EB2-4673-802D-3371233E4A77}" type="datetime2">
              <a:rPr lang="en-US" smtClean="0"/>
              <a:t>Thursday, January 27, 2022</a:t>
            </a:fld>
            <a:endParaRPr lang="en-US" dirty="0"/>
          </a:p>
        </p:txBody>
      </p:sp>
      <p:sp>
        <p:nvSpPr>
          <p:cNvPr id="5" name="Tijdelijke aanduiding voor voettekst 4">
            <a:extLst>
              <a:ext uri="{FF2B5EF4-FFF2-40B4-BE49-F238E27FC236}">
                <a16:creationId xmlns:a16="http://schemas.microsoft.com/office/drawing/2014/main" id="{35689DA2-4FC2-594F-9B77-F658C73F2911}"/>
              </a:ext>
            </a:extLst>
          </p:cNvPr>
          <p:cNvSpPr>
            <a:spLocks noGrp="1"/>
          </p:cNvSpPr>
          <p:nvPr>
            <p:ph type="ftr" sz="quarter" idx="11"/>
          </p:nvPr>
        </p:nvSpPr>
        <p:spPr/>
        <p:txBody>
          <a:bodyPr/>
          <a:lstStyle/>
          <a:p>
            <a:pPr algn="l"/>
            <a:r>
              <a:rPr lang="en-US"/>
              <a:t>Sample Footer Text</a:t>
            </a:r>
            <a:endParaRPr lang="en-US" dirty="0"/>
          </a:p>
        </p:txBody>
      </p:sp>
      <p:sp>
        <p:nvSpPr>
          <p:cNvPr id="6" name="Tijdelijke aanduiding voor dianummer 5">
            <a:extLst>
              <a:ext uri="{FF2B5EF4-FFF2-40B4-BE49-F238E27FC236}">
                <a16:creationId xmlns:a16="http://schemas.microsoft.com/office/drawing/2014/main" id="{CB128FA1-B0C6-A641-87F7-CBDB2166F5EF}"/>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1407297728"/>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7EAD63-C312-CD40-B2D2-DA3FED44AD5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2BA1844-71C9-9940-B96A-8DB18F4C5FF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DEFA18E-3AD9-BB48-9F46-50DA0A3C2CA8}"/>
              </a:ext>
            </a:extLst>
          </p:cNvPr>
          <p:cNvSpPr>
            <a:spLocks noGrp="1"/>
          </p:cNvSpPr>
          <p:nvPr>
            <p:ph type="dt" sz="half" idx="10"/>
          </p:nvPr>
        </p:nvSpPr>
        <p:spPr/>
        <p:txBody>
          <a:bodyPr/>
          <a:lstStyle/>
          <a:p>
            <a:fld id="{8DEA2CF1-0EB2-4673-802D-3371233E4A77}" type="datetime2">
              <a:rPr lang="en-US" smtClean="0"/>
              <a:t>Thursday, January 27, 2022</a:t>
            </a:fld>
            <a:endParaRPr lang="en-US" dirty="0"/>
          </a:p>
        </p:txBody>
      </p:sp>
      <p:sp>
        <p:nvSpPr>
          <p:cNvPr id="5" name="Tijdelijke aanduiding voor voettekst 4">
            <a:extLst>
              <a:ext uri="{FF2B5EF4-FFF2-40B4-BE49-F238E27FC236}">
                <a16:creationId xmlns:a16="http://schemas.microsoft.com/office/drawing/2014/main" id="{F0467BBB-A999-7244-9D4C-3ED802C0CD30}"/>
              </a:ext>
            </a:extLst>
          </p:cNvPr>
          <p:cNvSpPr>
            <a:spLocks noGrp="1"/>
          </p:cNvSpPr>
          <p:nvPr>
            <p:ph type="ftr" sz="quarter" idx="11"/>
          </p:nvPr>
        </p:nvSpPr>
        <p:spPr/>
        <p:txBody>
          <a:bodyPr/>
          <a:lstStyle/>
          <a:p>
            <a:pPr algn="l"/>
            <a:r>
              <a:rPr lang="en-US"/>
              <a:t>Sample Footer Text</a:t>
            </a:r>
            <a:endParaRPr lang="en-US" dirty="0"/>
          </a:p>
        </p:txBody>
      </p:sp>
      <p:sp>
        <p:nvSpPr>
          <p:cNvPr id="6" name="Tijdelijke aanduiding voor dianummer 5">
            <a:extLst>
              <a:ext uri="{FF2B5EF4-FFF2-40B4-BE49-F238E27FC236}">
                <a16:creationId xmlns:a16="http://schemas.microsoft.com/office/drawing/2014/main" id="{8065888C-20B4-CF44-8312-2DFF5547344D}"/>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3911496217"/>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98A303-DB49-EF4E-8729-5373E432B0E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859232E-166B-AA43-8DA6-ED90426ED8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E6923AD-5995-264E-95A7-6ADD3E934785}"/>
              </a:ext>
            </a:extLst>
          </p:cNvPr>
          <p:cNvSpPr>
            <a:spLocks noGrp="1"/>
          </p:cNvSpPr>
          <p:nvPr>
            <p:ph type="dt" sz="half" idx="10"/>
          </p:nvPr>
        </p:nvSpPr>
        <p:spPr/>
        <p:txBody>
          <a:bodyPr/>
          <a:lstStyle/>
          <a:p>
            <a:fld id="{8DEA2CF1-0EB2-4673-802D-3371233E4A77}" type="datetime2">
              <a:rPr lang="en-US" smtClean="0"/>
              <a:t>Thursday, January 27, 2022</a:t>
            </a:fld>
            <a:endParaRPr lang="en-US" dirty="0"/>
          </a:p>
        </p:txBody>
      </p:sp>
      <p:sp>
        <p:nvSpPr>
          <p:cNvPr id="5" name="Tijdelijke aanduiding voor voettekst 4">
            <a:extLst>
              <a:ext uri="{FF2B5EF4-FFF2-40B4-BE49-F238E27FC236}">
                <a16:creationId xmlns:a16="http://schemas.microsoft.com/office/drawing/2014/main" id="{3ED07863-DD34-BE4D-B879-20C504928309}"/>
              </a:ext>
            </a:extLst>
          </p:cNvPr>
          <p:cNvSpPr>
            <a:spLocks noGrp="1"/>
          </p:cNvSpPr>
          <p:nvPr>
            <p:ph type="ftr" sz="quarter" idx="11"/>
          </p:nvPr>
        </p:nvSpPr>
        <p:spPr/>
        <p:txBody>
          <a:bodyPr/>
          <a:lstStyle/>
          <a:p>
            <a:pPr algn="l"/>
            <a:r>
              <a:rPr lang="en-US"/>
              <a:t>Sample Footer Text</a:t>
            </a:r>
            <a:endParaRPr lang="en-US" dirty="0"/>
          </a:p>
        </p:txBody>
      </p:sp>
      <p:sp>
        <p:nvSpPr>
          <p:cNvPr id="6" name="Tijdelijke aanduiding voor dianummer 5">
            <a:extLst>
              <a:ext uri="{FF2B5EF4-FFF2-40B4-BE49-F238E27FC236}">
                <a16:creationId xmlns:a16="http://schemas.microsoft.com/office/drawing/2014/main" id="{B3AAFBDA-D66F-994E-AB66-A529CB99F7EB}"/>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594735390"/>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6E2B44-8CAB-CB4E-A818-6BCFEACEA13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2E686C8-E634-BB46-A248-AA2ADDAE7A8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513377A-E24D-EF47-B157-AE2029A2499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AB8DED4-9EF7-C847-AD37-013AAE670737}"/>
              </a:ext>
            </a:extLst>
          </p:cNvPr>
          <p:cNvSpPr>
            <a:spLocks noGrp="1"/>
          </p:cNvSpPr>
          <p:nvPr>
            <p:ph type="dt" sz="half" idx="10"/>
          </p:nvPr>
        </p:nvSpPr>
        <p:spPr/>
        <p:txBody>
          <a:bodyPr/>
          <a:lstStyle/>
          <a:p>
            <a:fld id="{8DEA2CF1-0EB2-4673-802D-3371233E4A77}" type="datetime2">
              <a:rPr lang="en-US" smtClean="0"/>
              <a:t>Thursday, January 27, 2022</a:t>
            </a:fld>
            <a:endParaRPr lang="en-US" dirty="0"/>
          </a:p>
        </p:txBody>
      </p:sp>
      <p:sp>
        <p:nvSpPr>
          <p:cNvPr id="6" name="Tijdelijke aanduiding voor voettekst 5">
            <a:extLst>
              <a:ext uri="{FF2B5EF4-FFF2-40B4-BE49-F238E27FC236}">
                <a16:creationId xmlns:a16="http://schemas.microsoft.com/office/drawing/2014/main" id="{0494389A-1D94-5144-ACE8-CB7D3773B939}"/>
              </a:ext>
            </a:extLst>
          </p:cNvPr>
          <p:cNvSpPr>
            <a:spLocks noGrp="1"/>
          </p:cNvSpPr>
          <p:nvPr>
            <p:ph type="ftr" sz="quarter" idx="11"/>
          </p:nvPr>
        </p:nvSpPr>
        <p:spPr/>
        <p:txBody>
          <a:bodyPr/>
          <a:lstStyle/>
          <a:p>
            <a:pPr algn="l"/>
            <a:r>
              <a:rPr lang="en-US"/>
              <a:t>Sample Footer Text</a:t>
            </a:r>
            <a:endParaRPr lang="en-US" dirty="0"/>
          </a:p>
        </p:txBody>
      </p:sp>
      <p:sp>
        <p:nvSpPr>
          <p:cNvPr id="7" name="Tijdelijke aanduiding voor dianummer 6">
            <a:extLst>
              <a:ext uri="{FF2B5EF4-FFF2-40B4-BE49-F238E27FC236}">
                <a16:creationId xmlns:a16="http://schemas.microsoft.com/office/drawing/2014/main" id="{5DF67BD1-18A5-9F4F-868E-2DA1B0367B1D}"/>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3374506868"/>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7E038F-8615-E943-A366-22182190E154}"/>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C27BE3F-0F11-9F4C-ABBB-F8B46486FE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8582C16-5806-F749-8D69-06264FA05B9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EB2F71C-5371-C745-AF70-EC0F91592C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6509401-31D1-F64A-A468-50D6B54DDB8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608DE96-878F-D442-B324-F333F4FFE080}"/>
              </a:ext>
            </a:extLst>
          </p:cNvPr>
          <p:cNvSpPr>
            <a:spLocks noGrp="1"/>
          </p:cNvSpPr>
          <p:nvPr>
            <p:ph type="dt" sz="half" idx="10"/>
          </p:nvPr>
        </p:nvSpPr>
        <p:spPr/>
        <p:txBody>
          <a:bodyPr/>
          <a:lstStyle/>
          <a:p>
            <a:fld id="{8DEA2CF1-0EB2-4673-802D-3371233E4A77}" type="datetime2">
              <a:rPr lang="en-US" smtClean="0"/>
              <a:t>Thursday, January 27, 2022</a:t>
            </a:fld>
            <a:endParaRPr lang="en-US" dirty="0"/>
          </a:p>
        </p:txBody>
      </p:sp>
      <p:sp>
        <p:nvSpPr>
          <p:cNvPr id="8" name="Tijdelijke aanduiding voor voettekst 7">
            <a:extLst>
              <a:ext uri="{FF2B5EF4-FFF2-40B4-BE49-F238E27FC236}">
                <a16:creationId xmlns:a16="http://schemas.microsoft.com/office/drawing/2014/main" id="{4504C68F-4F8D-8C48-B9B0-DB2BF964D896}"/>
              </a:ext>
            </a:extLst>
          </p:cNvPr>
          <p:cNvSpPr>
            <a:spLocks noGrp="1"/>
          </p:cNvSpPr>
          <p:nvPr>
            <p:ph type="ftr" sz="quarter" idx="11"/>
          </p:nvPr>
        </p:nvSpPr>
        <p:spPr/>
        <p:txBody>
          <a:bodyPr/>
          <a:lstStyle/>
          <a:p>
            <a:pPr algn="l"/>
            <a:r>
              <a:rPr lang="en-US"/>
              <a:t>Sample Footer Text</a:t>
            </a:r>
            <a:endParaRPr lang="en-US" dirty="0"/>
          </a:p>
        </p:txBody>
      </p:sp>
      <p:sp>
        <p:nvSpPr>
          <p:cNvPr id="9" name="Tijdelijke aanduiding voor dianummer 8">
            <a:extLst>
              <a:ext uri="{FF2B5EF4-FFF2-40B4-BE49-F238E27FC236}">
                <a16:creationId xmlns:a16="http://schemas.microsoft.com/office/drawing/2014/main" id="{F17F1CCD-0D36-8048-8C62-A22BAB361255}"/>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146480684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Thursday, January 27, 2022</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812069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37FDB4-DD12-9443-BA46-2F7AECD3667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2221B6C-7253-4849-BB5F-E83658B3337D}"/>
              </a:ext>
            </a:extLst>
          </p:cNvPr>
          <p:cNvSpPr>
            <a:spLocks noGrp="1"/>
          </p:cNvSpPr>
          <p:nvPr>
            <p:ph type="dt" sz="half" idx="10"/>
          </p:nvPr>
        </p:nvSpPr>
        <p:spPr/>
        <p:txBody>
          <a:bodyPr/>
          <a:lstStyle/>
          <a:p>
            <a:fld id="{8DEA2CF1-0EB2-4673-802D-3371233E4A77}" type="datetime2">
              <a:rPr lang="en-US" smtClean="0"/>
              <a:t>Thursday, January 27, 2022</a:t>
            </a:fld>
            <a:endParaRPr lang="en-US" dirty="0"/>
          </a:p>
        </p:txBody>
      </p:sp>
      <p:sp>
        <p:nvSpPr>
          <p:cNvPr id="4" name="Tijdelijke aanduiding voor voettekst 3">
            <a:extLst>
              <a:ext uri="{FF2B5EF4-FFF2-40B4-BE49-F238E27FC236}">
                <a16:creationId xmlns:a16="http://schemas.microsoft.com/office/drawing/2014/main" id="{8D79842C-8322-5346-AF2B-024E6C713C4C}"/>
              </a:ext>
            </a:extLst>
          </p:cNvPr>
          <p:cNvSpPr>
            <a:spLocks noGrp="1"/>
          </p:cNvSpPr>
          <p:nvPr>
            <p:ph type="ftr" sz="quarter" idx="11"/>
          </p:nvPr>
        </p:nvSpPr>
        <p:spPr/>
        <p:txBody>
          <a:bodyPr/>
          <a:lstStyle/>
          <a:p>
            <a:pPr algn="l"/>
            <a:r>
              <a:rPr lang="en-US"/>
              <a:t>Sample Footer Text</a:t>
            </a:r>
            <a:endParaRPr lang="en-US" dirty="0"/>
          </a:p>
        </p:txBody>
      </p:sp>
      <p:sp>
        <p:nvSpPr>
          <p:cNvPr id="5" name="Tijdelijke aanduiding voor dianummer 4">
            <a:extLst>
              <a:ext uri="{FF2B5EF4-FFF2-40B4-BE49-F238E27FC236}">
                <a16:creationId xmlns:a16="http://schemas.microsoft.com/office/drawing/2014/main" id="{80E6EFA9-CA31-BF4C-BFEB-197ED5917F15}"/>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3806993684"/>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774DA12-B9FD-974B-A690-FCD3C0295C26}"/>
              </a:ext>
            </a:extLst>
          </p:cNvPr>
          <p:cNvSpPr>
            <a:spLocks noGrp="1"/>
          </p:cNvSpPr>
          <p:nvPr>
            <p:ph type="dt" sz="half" idx="10"/>
          </p:nvPr>
        </p:nvSpPr>
        <p:spPr/>
        <p:txBody>
          <a:bodyPr/>
          <a:lstStyle/>
          <a:p>
            <a:fld id="{8DEA2CF1-0EB2-4673-802D-3371233E4A77}" type="datetime2">
              <a:rPr lang="en-US" smtClean="0"/>
              <a:t>Thursday, January 27, 2022</a:t>
            </a:fld>
            <a:endParaRPr lang="en-US" dirty="0"/>
          </a:p>
        </p:txBody>
      </p:sp>
      <p:sp>
        <p:nvSpPr>
          <p:cNvPr id="3" name="Tijdelijke aanduiding voor voettekst 2">
            <a:extLst>
              <a:ext uri="{FF2B5EF4-FFF2-40B4-BE49-F238E27FC236}">
                <a16:creationId xmlns:a16="http://schemas.microsoft.com/office/drawing/2014/main" id="{6AE63687-FF65-3144-9B36-3CC0A39D8F98}"/>
              </a:ext>
            </a:extLst>
          </p:cNvPr>
          <p:cNvSpPr>
            <a:spLocks noGrp="1"/>
          </p:cNvSpPr>
          <p:nvPr>
            <p:ph type="ftr" sz="quarter" idx="11"/>
          </p:nvPr>
        </p:nvSpPr>
        <p:spPr/>
        <p:txBody>
          <a:bodyPr/>
          <a:lstStyle/>
          <a:p>
            <a:pPr algn="l"/>
            <a:r>
              <a:rPr lang="en-US"/>
              <a:t>Sample Footer Text</a:t>
            </a:r>
            <a:endParaRPr lang="en-US" dirty="0"/>
          </a:p>
        </p:txBody>
      </p:sp>
      <p:sp>
        <p:nvSpPr>
          <p:cNvPr id="4" name="Tijdelijke aanduiding voor dianummer 3">
            <a:extLst>
              <a:ext uri="{FF2B5EF4-FFF2-40B4-BE49-F238E27FC236}">
                <a16:creationId xmlns:a16="http://schemas.microsoft.com/office/drawing/2014/main" id="{C4C5332A-7ADB-5943-B057-B8A150604C9C}"/>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3129152172"/>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1E04E7-105A-9B4D-9DD9-B57415D1AAA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AE1F508-CA39-1945-8515-98C3F76797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AB33D84-E04C-2049-85DA-CAD12BB3F0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AF27489-EC35-AF4D-A4E8-A5DA35318F6A}"/>
              </a:ext>
            </a:extLst>
          </p:cNvPr>
          <p:cNvSpPr>
            <a:spLocks noGrp="1"/>
          </p:cNvSpPr>
          <p:nvPr>
            <p:ph type="dt" sz="half" idx="10"/>
          </p:nvPr>
        </p:nvSpPr>
        <p:spPr/>
        <p:txBody>
          <a:bodyPr/>
          <a:lstStyle/>
          <a:p>
            <a:fld id="{8DEA2CF1-0EB2-4673-802D-3371233E4A77}" type="datetime2">
              <a:rPr lang="en-US" smtClean="0"/>
              <a:t>Thursday, January 27, 2022</a:t>
            </a:fld>
            <a:endParaRPr lang="en-US" dirty="0"/>
          </a:p>
        </p:txBody>
      </p:sp>
      <p:sp>
        <p:nvSpPr>
          <p:cNvPr id="6" name="Tijdelijke aanduiding voor voettekst 5">
            <a:extLst>
              <a:ext uri="{FF2B5EF4-FFF2-40B4-BE49-F238E27FC236}">
                <a16:creationId xmlns:a16="http://schemas.microsoft.com/office/drawing/2014/main" id="{DCD7B6B8-BEFC-EB44-B20E-573D3A56C08D}"/>
              </a:ext>
            </a:extLst>
          </p:cNvPr>
          <p:cNvSpPr>
            <a:spLocks noGrp="1"/>
          </p:cNvSpPr>
          <p:nvPr>
            <p:ph type="ftr" sz="quarter" idx="11"/>
          </p:nvPr>
        </p:nvSpPr>
        <p:spPr/>
        <p:txBody>
          <a:bodyPr/>
          <a:lstStyle/>
          <a:p>
            <a:pPr algn="l"/>
            <a:r>
              <a:rPr lang="en-US"/>
              <a:t>Sample Footer Text</a:t>
            </a:r>
            <a:endParaRPr lang="en-US" dirty="0"/>
          </a:p>
        </p:txBody>
      </p:sp>
      <p:sp>
        <p:nvSpPr>
          <p:cNvPr id="7" name="Tijdelijke aanduiding voor dianummer 6">
            <a:extLst>
              <a:ext uri="{FF2B5EF4-FFF2-40B4-BE49-F238E27FC236}">
                <a16:creationId xmlns:a16="http://schemas.microsoft.com/office/drawing/2014/main" id="{EDBE5F48-6187-1040-B808-B5AE089AC188}"/>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1177276618"/>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50D39-46DE-F745-B788-C395EF4BB96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3C8BCB3-39AF-A043-9BF6-8E319E06CB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8A4811F-B83A-B840-809B-E74D483DC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8CF20EF-37B1-C749-B339-E318AB4367CC}"/>
              </a:ext>
            </a:extLst>
          </p:cNvPr>
          <p:cNvSpPr>
            <a:spLocks noGrp="1"/>
          </p:cNvSpPr>
          <p:nvPr>
            <p:ph type="dt" sz="half" idx="10"/>
          </p:nvPr>
        </p:nvSpPr>
        <p:spPr/>
        <p:txBody>
          <a:bodyPr/>
          <a:lstStyle/>
          <a:p>
            <a:fld id="{8DEA2CF1-0EB2-4673-802D-3371233E4A77}" type="datetime2">
              <a:rPr lang="en-US" smtClean="0"/>
              <a:t>Thursday, January 27, 2022</a:t>
            </a:fld>
            <a:endParaRPr lang="en-US" dirty="0"/>
          </a:p>
        </p:txBody>
      </p:sp>
      <p:sp>
        <p:nvSpPr>
          <p:cNvPr id="6" name="Tijdelijke aanduiding voor voettekst 5">
            <a:extLst>
              <a:ext uri="{FF2B5EF4-FFF2-40B4-BE49-F238E27FC236}">
                <a16:creationId xmlns:a16="http://schemas.microsoft.com/office/drawing/2014/main" id="{053DAFE5-9871-9B43-B511-F5E5B626AFCE}"/>
              </a:ext>
            </a:extLst>
          </p:cNvPr>
          <p:cNvSpPr>
            <a:spLocks noGrp="1"/>
          </p:cNvSpPr>
          <p:nvPr>
            <p:ph type="ftr" sz="quarter" idx="11"/>
          </p:nvPr>
        </p:nvSpPr>
        <p:spPr/>
        <p:txBody>
          <a:bodyPr/>
          <a:lstStyle/>
          <a:p>
            <a:pPr algn="l"/>
            <a:r>
              <a:rPr lang="en-US"/>
              <a:t>Sample Footer Text</a:t>
            </a:r>
            <a:endParaRPr lang="en-US" dirty="0"/>
          </a:p>
        </p:txBody>
      </p:sp>
      <p:sp>
        <p:nvSpPr>
          <p:cNvPr id="7" name="Tijdelijke aanduiding voor dianummer 6">
            <a:extLst>
              <a:ext uri="{FF2B5EF4-FFF2-40B4-BE49-F238E27FC236}">
                <a16:creationId xmlns:a16="http://schemas.microsoft.com/office/drawing/2014/main" id="{6FA6FACF-45FB-054C-8462-725271471EC4}"/>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1922204751"/>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55FBBC-9752-9645-BB34-5E1FB70795F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917EAEB-644C-1944-BE53-910C97BCB85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C158EFE-FEF0-D24D-8295-D4BC0E533314}"/>
              </a:ext>
            </a:extLst>
          </p:cNvPr>
          <p:cNvSpPr>
            <a:spLocks noGrp="1"/>
          </p:cNvSpPr>
          <p:nvPr>
            <p:ph type="dt" sz="half" idx="10"/>
          </p:nvPr>
        </p:nvSpPr>
        <p:spPr/>
        <p:txBody>
          <a:bodyPr/>
          <a:lstStyle/>
          <a:p>
            <a:fld id="{8DEA2CF1-0EB2-4673-802D-3371233E4A77}" type="datetime2">
              <a:rPr lang="en-US" smtClean="0"/>
              <a:t>Thursday, January 27, 2022</a:t>
            </a:fld>
            <a:endParaRPr lang="en-US" dirty="0"/>
          </a:p>
        </p:txBody>
      </p:sp>
      <p:sp>
        <p:nvSpPr>
          <p:cNvPr id="5" name="Tijdelijke aanduiding voor voettekst 4">
            <a:extLst>
              <a:ext uri="{FF2B5EF4-FFF2-40B4-BE49-F238E27FC236}">
                <a16:creationId xmlns:a16="http://schemas.microsoft.com/office/drawing/2014/main" id="{ED9CC903-61CC-6548-9123-1EB297D8FF0C}"/>
              </a:ext>
            </a:extLst>
          </p:cNvPr>
          <p:cNvSpPr>
            <a:spLocks noGrp="1"/>
          </p:cNvSpPr>
          <p:nvPr>
            <p:ph type="ftr" sz="quarter" idx="11"/>
          </p:nvPr>
        </p:nvSpPr>
        <p:spPr/>
        <p:txBody>
          <a:bodyPr/>
          <a:lstStyle/>
          <a:p>
            <a:pPr algn="l"/>
            <a:r>
              <a:rPr lang="en-US"/>
              <a:t>Sample Footer Text</a:t>
            </a:r>
            <a:endParaRPr lang="en-US" dirty="0"/>
          </a:p>
        </p:txBody>
      </p:sp>
      <p:sp>
        <p:nvSpPr>
          <p:cNvPr id="6" name="Tijdelijke aanduiding voor dianummer 5">
            <a:extLst>
              <a:ext uri="{FF2B5EF4-FFF2-40B4-BE49-F238E27FC236}">
                <a16:creationId xmlns:a16="http://schemas.microsoft.com/office/drawing/2014/main" id="{C05E233A-7107-FE43-B7E8-A37B347DB0BC}"/>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2665651006"/>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B1308FC-B0DB-4B40-8B5A-C9E49C4A72F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32AD328-0E07-7F4D-AB0E-22DF53A4347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6ECEFC0-6723-9D4B-AA46-EE831D0CC308}"/>
              </a:ext>
            </a:extLst>
          </p:cNvPr>
          <p:cNvSpPr>
            <a:spLocks noGrp="1"/>
          </p:cNvSpPr>
          <p:nvPr>
            <p:ph type="dt" sz="half" idx="10"/>
          </p:nvPr>
        </p:nvSpPr>
        <p:spPr/>
        <p:txBody>
          <a:bodyPr/>
          <a:lstStyle/>
          <a:p>
            <a:fld id="{8DEA2CF1-0EB2-4673-802D-3371233E4A77}" type="datetime2">
              <a:rPr lang="en-US" smtClean="0"/>
              <a:t>Thursday, January 27, 2022</a:t>
            </a:fld>
            <a:endParaRPr lang="en-US" dirty="0"/>
          </a:p>
        </p:txBody>
      </p:sp>
      <p:sp>
        <p:nvSpPr>
          <p:cNvPr id="5" name="Tijdelijke aanduiding voor voettekst 4">
            <a:extLst>
              <a:ext uri="{FF2B5EF4-FFF2-40B4-BE49-F238E27FC236}">
                <a16:creationId xmlns:a16="http://schemas.microsoft.com/office/drawing/2014/main" id="{D289B546-C289-9647-B137-0FC0DD596B7A}"/>
              </a:ext>
            </a:extLst>
          </p:cNvPr>
          <p:cNvSpPr>
            <a:spLocks noGrp="1"/>
          </p:cNvSpPr>
          <p:nvPr>
            <p:ph type="ftr" sz="quarter" idx="11"/>
          </p:nvPr>
        </p:nvSpPr>
        <p:spPr/>
        <p:txBody>
          <a:bodyPr/>
          <a:lstStyle/>
          <a:p>
            <a:pPr algn="l"/>
            <a:r>
              <a:rPr lang="en-US"/>
              <a:t>Sample Footer Text</a:t>
            </a:r>
            <a:endParaRPr lang="en-US" dirty="0"/>
          </a:p>
        </p:txBody>
      </p:sp>
      <p:sp>
        <p:nvSpPr>
          <p:cNvPr id="6" name="Tijdelijke aanduiding voor dianummer 5">
            <a:extLst>
              <a:ext uri="{FF2B5EF4-FFF2-40B4-BE49-F238E27FC236}">
                <a16:creationId xmlns:a16="http://schemas.microsoft.com/office/drawing/2014/main" id="{E57301D8-5E97-3B4A-B66B-50EEB12015E7}"/>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3376368636"/>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413BBB-90B8-4F4F-BF24-04446A538F7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7D617EA-0D86-5943-BB42-52A52596CE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555A474-F384-D943-8E07-4C1F5A8851D0}"/>
              </a:ext>
            </a:extLst>
          </p:cNvPr>
          <p:cNvSpPr>
            <a:spLocks noGrp="1"/>
          </p:cNvSpPr>
          <p:nvPr>
            <p:ph type="dt" sz="half" idx="10"/>
          </p:nvPr>
        </p:nvSpPr>
        <p:spPr/>
        <p:txBody>
          <a:bodyPr/>
          <a:lstStyle/>
          <a:p>
            <a:fld id="{57E0CF6C-748E-4B7A-BC8B-3011EF78ED13}" type="datetime1">
              <a:rPr lang="en-US" smtClean="0"/>
              <a:pPr/>
              <a:t>1/27/22</a:t>
            </a:fld>
            <a:endParaRPr lang="en-US" dirty="0"/>
          </a:p>
        </p:txBody>
      </p:sp>
      <p:sp>
        <p:nvSpPr>
          <p:cNvPr id="5" name="Tijdelijke aanduiding voor voettekst 4">
            <a:extLst>
              <a:ext uri="{FF2B5EF4-FFF2-40B4-BE49-F238E27FC236}">
                <a16:creationId xmlns:a16="http://schemas.microsoft.com/office/drawing/2014/main" id="{83CC52BB-C5BA-EB4A-BD22-6320F0551556}"/>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3656E710-8188-9549-B33C-1DD6E3E1EA4A}"/>
              </a:ext>
            </a:extLst>
          </p:cNvPr>
          <p:cNvSpPr>
            <a:spLocks noGrp="1"/>
          </p:cNvSpPr>
          <p:nvPr>
            <p:ph type="sldNum" sz="quarter" idx="12"/>
          </p:nvPr>
        </p:nvSpPr>
        <p:spPr/>
        <p:txBody>
          <a:bodyPr/>
          <a:lstStyle/>
          <a:p>
            <a:fld id="{73B850FF-6169-4056-8077-06FFA93A5366}" type="slidenum">
              <a:rPr lang="en-US" smtClean="0"/>
              <a:pPr/>
              <a:t>‹nr.›</a:t>
            </a:fld>
            <a:endParaRPr lang="en-US" dirty="0"/>
          </a:p>
        </p:txBody>
      </p:sp>
    </p:spTree>
    <p:extLst>
      <p:ext uri="{BB962C8B-B14F-4D97-AF65-F5344CB8AC3E}">
        <p14:creationId xmlns:p14="http://schemas.microsoft.com/office/powerpoint/2010/main" val="1121128075"/>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00AA91-6F50-D746-83D4-6A4F897C89C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D8317E2-19F5-CF4D-B2FF-9EFAB57392F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10A8735-AA0D-D043-A162-0E1BE9C95902}"/>
              </a:ext>
            </a:extLst>
          </p:cNvPr>
          <p:cNvSpPr>
            <a:spLocks noGrp="1"/>
          </p:cNvSpPr>
          <p:nvPr>
            <p:ph type="dt" sz="half" idx="10"/>
          </p:nvPr>
        </p:nvSpPr>
        <p:spPr/>
        <p:txBody>
          <a:bodyPr/>
          <a:lstStyle/>
          <a:p>
            <a:fld id="{57E0CF6C-748E-4B7A-BC8B-3011EF78ED13}" type="datetime1">
              <a:rPr lang="en-US" smtClean="0"/>
              <a:pPr/>
              <a:t>1/27/22</a:t>
            </a:fld>
            <a:endParaRPr lang="en-US" dirty="0"/>
          </a:p>
        </p:txBody>
      </p:sp>
      <p:sp>
        <p:nvSpPr>
          <p:cNvPr id="5" name="Tijdelijke aanduiding voor voettekst 4">
            <a:extLst>
              <a:ext uri="{FF2B5EF4-FFF2-40B4-BE49-F238E27FC236}">
                <a16:creationId xmlns:a16="http://schemas.microsoft.com/office/drawing/2014/main" id="{245C0849-0EE4-9940-AE85-379AC8B6B97E}"/>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91D3A64C-FD78-054F-90AD-FAA06162C0CA}"/>
              </a:ext>
            </a:extLst>
          </p:cNvPr>
          <p:cNvSpPr>
            <a:spLocks noGrp="1"/>
          </p:cNvSpPr>
          <p:nvPr>
            <p:ph type="sldNum" sz="quarter" idx="12"/>
          </p:nvPr>
        </p:nvSpPr>
        <p:spPr/>
        <p:txBody>
          <a:bodyPr/>
          <a:lstStyle/>
          <a:p>
            <a:fld id="{73B850FF-6169-4056-8077-06FFA93A5366}" type="slidenum">
              <a:rPr lang="en-US" smtClean="0"/>
              <a:pPr/>
              <a:t>‹nr.›</a:t>
            </a:fld>
            <a:endParaRPr lang="en-US" dirty="0"/>
          </a:p>
        </p:txBody>
      </p:sp>
    </p:spTree>
    <p:extLst>
      <p:ext uri="{BB962C8B-B14F-4D97-AF65-F5344CB8AC3E}">
        <p14:creationId xmlns:p14="http://schemas.microsoft.com/office/powerpoint/2010/main" val="70318099"/>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6A8249-71C6-A64C-BE15-3392A3577AF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1864D88-50EE-5E43-937D-841B78555E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84E910A-DF7B-B740-93B9-888122EBBE2F}"/>
              </a:ext>
            </a:extLst>
          </p:cNvPr>
          <p:cNvSpPr>
            <a:spLocks noGrp="1"/>
          </p:cNvSpPr>
          <p:nvPr>
            <p:ph type="dt" sz="half" idx="10"/>
          </p:nvPr>
        </p:nvSpPr>
        <p:spPr/>
        <p:txBody>
          <a:bodyPr/>
          <a:lstStyle/>
          <a:p>
            <a:fld id="{57E0CF6C-748E-4B7A-BC8B-3011EF78ED13}" type="datetime1">
              <a:rPr lang="en-US" smtClean="0"/>
              <a:pPr/>
              <a:t>1/27/22</a:t>
            </a:fld>
            <a:endParaRPr lang="en-US" dirty="0"/>
          </a:p>
        </p:txBody>
      </p:sp>
      <p:sp>
        <p:nvSpPr>
          <p:cNvPr id="5" name="Tijdelijke aanduiding voor voettekst 4">
            <a:extLst>
              <a:ext uri="{FF2B5EF4-FFF2-40B4-BE49-F238E27FC236}">
                <a16:creationId xmlns:a16="http://schemas.microsoft.com/office/drawing/2014/main" id="{1FA9F479-326D-A840-BCCA-F2D15575339C}"/>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DACCDE08-6384-B047-848A-57AD018F9454}"/>
              </a:ext>
            </a:extLst>
          </p:cNvPr>
          <p:cNvSpPr>
            <a:spLocks noGrp="1"/>
          </p:cNvSpPr>
          <p:nvPr>
            <p:ph type="sldNum" sz="quarter" idx="12"/>
          </p:nvPr>
        </p:nvSpPr>
        <p:spPr/>
        <p:txBody>
          <a:bodyPr/>
          <a:lstStyle/>
          <a:p>
            <a:fld id="{73B850FF-6169-4056-8077-06FFA93A5366}" type="slidenum">
              <a:rPr lang="en-US" smtClean="0"/>
              <a:pPr/>
              <a:t>‹nr.›</a:t>
            </a:fld>
            <a:endParaRPr lang="en-US" dirty="0"/>
          </a:p>
        </p:txBody>
      </p:sp>
    </p:spTree>
    <p:extLst>
      <p:ext uri="{BB962C8B-B14F-4D97-AF65-F5344CB8AC3E}">
        <p14:creationId xmlns:p14="http://schemas.microsoft.com/office/powerpoint/2010/main" val="3926118814"/>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9A6753-0E13-8B48-B00E-432626B6809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768FF95-FAF7-374D-A759-65C38B8EF9E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903AB22-BC93-5840-A37B-664F47E9ACE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ECAD522-4542-B14A-9FD1-5308DD02D2E4}"/>
              </a:ext>
            </a:extLst>
          </p:cNvPr>
          <p:cNvSpPr>
            <a:spLocks noGrp="1"/>
          </p:cNvSpPr>
          <p:nvPr>
            <p:ph type="dt" sz="half" idx="10"/>
          </p:nvPr>
        </p:nvSpPr>
        <p:spPr/>
        <p:txBody>
          <a:bodyPr/>
          <a:lstStyle/>
          <a:p>
            <a:fld id="{57E0CF6C-748E-4B7A-BC8B-3011EF78ED13}" type="datetime1">
              <a:rPr lang="en-US" smtClean="0"/>
              <a:pPr/>
              <a:t>1/27/22</a:t>
            </a:fld>
            <a:endParaRPr lang="en-US" dirty="0"/>
          </a:p>
        </p:txBody>
      </p:sp>
      <p:sp>
        <p:nvSpPr>
          <p:cNvPr id="6" name="Tijdelijke aanduiding voor voettekst 5">
            <a:extLst>
              <a:ext uri="{FF2B5EF4-FFF2-40B4-BE49-F238E27FC236}">
                <a16:creationId xmlns:a16="http://schemas.microsoft.com/office/drawing/2014/main" id="{0F836C14-4B8C-5F42-81FD-C64E3EBACB23}"/>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1C1CEBD9-B8F5-0C4E-9141-4A504F40380C}"/>
              </a:ext>
            </a:extLst>
          </p:cNvPr>
          <p:cNvSpPr>
            <a:spLocks noGrp="1"/>
          </p:cNvSpPr>
          <p:nvPr>
            <p:ph type="sldNum" sz="quarter" idx="12"/>
          </p:nvPr>
        </p:nvSpPr>
        <p:spPr/>
        <p:txBody>
          <a:bodyPr/>
          <a:lstStyle/>
          <a:p>
            <a:fld id="{73B850FF-6169-4056-8077-06FFA93A5366}" type="slidenum">
              <a:rPr lang="en-US" smtClean="0"/>
              <a:pPr/>
              <a:t>‹nr.›</a:t>
            </a:fld>
            <a:endParaRPr lang="en-US" dirty="0"/>
          </a:p>
        </p:txBody>
      </p:sp>
    </p:spTree>
    <p:extLst>
      <p:ext uri="{BB962C8B-B14F-4D97-AF65-F5344CB8AC3E}">
        <p14:creationId xmlns:p14="http://schemas.microsoft.com/office/powerpoint/2010/main" val="196273686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Thursday, January 27, 2022</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‹nr.›</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3418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D95ED9-BE6F-084D-B363-D67357053DE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30365F2-2DE4-254E-B0FD-9E9C126557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A233281-502F-FA4A-A8AE-2A01EB1AD6EE}"/>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DECAC61-BAD0-6745-8122-9A4FAB2E8D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C4D7E96-5335-AE44-A46B-0675EAEBE32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9E0958C-D437-984D-A465-18F70E9C8778}"/>
              </a:ext>
            </a:extLst>
          </p:cNvPr>
          <p:cNvSpPr>
            <a:spLocks noGrp="1"/>
          </p:cNvSpPr>
          <p:nvPr>
            <p:ph type="dt" sz="half" idx="10"/>
          </p:nvPr>
        </p:nvSpPr>
        <p:spPr/>
        <p:txBody>
          <a:bodyPr/>
          <a:lstStyle/>
          <a:p>
            <a:fld id="{57E0CF6C-748E-4B7A-BC8B-3011EF78ED13}" type="datetime1">
              <a:rPr lang="en-US" smtClean="0"/>
              <a:pPr/>
              <a:t>1/27/22</a:t>
            </a:fld>
            <a:endParaRPr lang="en-US" dirty="0"/>
          </a:p>
        </p:txBody>
      </p:sp>
      <p:sp>
        <p:nvSpPr>
          <p:cNvPr id="8" name="Tijdelijke aanduiding voor voettekst 7">
            <a:extLst>
              <a:ext uri="{FF2B5EF4-FFF2-40B4-BE49-F238E27FC236}">
                <a16:creationId xmlns:a16="http://schemas.microsoft.com/office/drawing/2014/main" id="{E3C579D2-9A7D-1A4E-821A-2018963D1D3A}"/>
              </a:ext>
            </a:extLst>
          </p:cNvPr>
          <p:cNvSpPr>
            <a:spLocks noGrp="1"/>
          </p:cNvSpPr>
          <p:nvPr>
            <p:ph type="ftr" sz="quarter" idx="11"/>
          </p:nvPr>
        </p:nvSpPr>
        <p:spPr/>
        <p:txBody>
          <a:bodyPr/>
          <a:lstStyle/>
          <a:p>
            <a:endParaRPr lang="en-US" dirty="0"/>
          </a:p>
        </p:txBody>
      </p:sp>
      <p:sp>
        <p:nvSpPr>
          <p:cNvPr id="9" name="Tijdelijke aanduiding voor dianummer 8">
            <a:extLst>
              <a:ext uri="{FF2B5EF4-FFF2-40B4-BE49-F238E27FC236}">
                <a16:creationId xmlns:a16="http://schemas.microsoft.com/office/drawing/2014/main" id="{0A2CA55B-2435-B64B-87BE-46C0B2CB66E1}"/>
              </a:ext>
            </a:extLst>
          </p:cNvPr>
          <p:cNvSpPr>
            <a:spLocks noGrp="1"/>
          </p:cNvSpPr>
          <p:nvPr>
            <p:ph type="sldNum" sz="quarter" idx="12"/>
          </p:nvPr>
        </p:nvSpPr>
        <p:spPr/>
        <p:txBody>
          <a:bodyPr/>
          <a:lstStyle/>
          <a:p>
            <a:fld id="{73B850FF-6169-4056-8077-06FFA93A5366}" type="slidenum">
              <a:rPr lang="en-US" smtClean="0"/>
              <a:pPr/>
              <a:t>‹nr.›</a:t>
            </a:fld>
            <a:endParaRPr lang="en-US" dirty="0"/>
          </a:p>
        </p:txBody>
      </p:sp>
    </p:spTree>
    <p:extLst>
      <p:ext uri="{BB962C8B-B14F-4D97-AF65-F5344CB8AC3E}">
        <p14:creationId xmlns:p14="http://schemas.microsoft.com/office/powerpoint/2010/main" val="382348540"/>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D9D317-A6C1-E547-AB78-22F29A9A09E6}"/>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4257E53-DED4-B343-98A2-41BF569BBCF8}"/>
              </a:ext>
            </a:extLst>
          </p:cNvPr>
          <p:cNvSpPr>
            <a:spLocks noGrp="1"/>
          </p:cNvSpPr>
          <p:nvPr>
            <p:ph type="dt" sz="half" idx="10"/>
          </p:nvPr>
        </p:nvSpPr>
        <p:spPr/>
        <p:txBody>
          <a:bodyPr/>
          <a:lstStyle/>
          <a:p>
            <a:fld id="{57E0CF6C-748E-4B7A-BC8B-3011EF78ED13}" type="datetime1">
              <a:rPr lang="en-US" smtClean="0"/>
              <a:pPr/>
              <a:t>1/27/22</a:t>
            </a:fld>
            <a:endParaRPr lang="en-US" dirty="0"/>
          </a:p>
        </p:txBody>
      </p:sp>
      <p:sp>
        <p:nvSpPr>
          <p:cNvPr id="4" name="Tijdelijke aanduiding voor voettekst 3">
            <a:extLst>
              <a:ext uri="{FF2B5EF4-FFF2-40B4-BE49-F238E27FC236}">
                <a16:creationId xmlns:a16="http://schemas.microsoft.com/office/drawing/2014/main" id="{16CF0E59-7E28-7B47-BD02-80D17E489103}"/>
              </a:ext>
            </a:extLst>
          </p:cNvPr>
          <p:cNvSpPr>
            <a:spLocks noGrp="1"/>
          </p:cNvSpPr>
          <p:nvPr>
            <p:ph type="ftr" sz="quarter" idx="11"/>
          </p:nvPr>
        </p:nvSpPr>
        <p:spPr/>
        <p:txBody>
          <a:bodyPr/>
          <a:lstStyle/>
          <a:p>
            <a:endParaRPr lang="en-US" dirty="0"/>
          </a:p>
        </p:txBody>
      </p:sp>
      <p:sp>
        <p:nvSpPr>
          <p:cNvPr id="5" name="Tijdelijke aanduiding voor dianummer 4">
            <a:extLst>
              <a:ext uri="{FF2B5EF4-FFF2-40B4-BE49-F238E27FC236}">
                <a16:creationId xmlns:a16="http://schemas.microsoft.com/office/drawing/2014/main" id="{7678CECB-F7A9-E64F-B934-F892EAFE2AAC}"/>
              </a:ext>
            </a:extLst>
          </p:cNvPr>
          <p:cNvSpPr>
            <a:spLocks noGrp="1"/>
          </p:cNvSpPr>
          <p:nvPr>
            <p:ph type="sldNum" sz="quarter" idx="12"/>
          </p:nvPr>
        </p:nvSpPr>
        <p:spPr/>
        <p:txBody>
          <a:bodyPr/>
          <a:lstStyle/>
          <a:p>
            <a:fld id="{73B850FF-6169-4056-8077-06FFA93A5366}" type="slidenum">
              <a:rPr lang="en-US" smtClean="0"/>
              <a:pPr/>
              <a:t>‹nr.›</a:t>
            </a:fld>
            <a:endParaRPr lang="en-US" dirty="0"/>
          </a:p>
        </p:txBody>
      </p:sp>
    </p:spTree>
    <p:extLst>
      <p:ext uri="{BB962C8B-B14F-4D97-AF65-F5344CB8AC3E}">
        <p14:creationId xmlns:p14="http://schemas.microsoft.com/office/powerpoint/2010/main" val="917909722"/>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5C23E57-E1F9-0B4E-9B23-A0EDC5800BFB}"/>
              </a:ext>
            </a:extLst>
          </p:cNvPr>
          <p:cNvSpPr>
            <a:spLocks noGrp="1"/>
          </p:cNvSpPr>
          <p:nvPr>
            <p:ph type="dt" sz="half" idx="10"/>
          </p:nvPr>
        </p:nvSpPr>
        <p:spPr/>
        <p:txBody>
          <a:bodyPr/>
          <a:lstStyle/>
          <a:p>
            <a:fld id="{57E0CF6C-748E-4B7A-BC8B-3011EF78ED13}" type="datetime1">
              <a:rPr lang="en-US" smtClean="0"/>
              <a:pPr/>
              <a:t>1/27/22</a:t>
            </a:fld>
            <a:endParaRPr lang="en-US" dirty="0"/>
          </a:p>
        </p:txBody>
      </p:sp>
      <p:sp>
        <p:nvSpPr>
          <p:cNvPr id="3" name="Tijdelijke aanduiding voor voettekst 2">
            <a:extLst>
              <a:ext uri="{FF2B5EF4-FFF2-40B4-BE49-F238E27FC236}">
                <a16:creationId xmlns:a16="http://schemas.microsoft.com/office/drawing/2014/main" id="{93BC0764-5689-A244-8F88-F3BFAB884CA5}"/>
              </a:ext>
            </a:extLst>
          </p:cNvPr>
          <p:cNvSpPr>
            <a:spLocks noGrp="1"/>
          </p:cNvSpPr>
          <p:nvPr>
            <p:ph type="ftr" sz="quarter" idx="11"/>
          </p:nvPr>
        </p:nvSpPr>
        <p:spPr/>
        <p:txBody>
          <a:bodyPr/>
          <a:lstStyle/>
          <a:p>
            <a:endParaRPr lang="en-US" dirty="0"/>
          </a:p>
        </p:txBody>
      </p:sp>
      <p:sp>
        <p:nvSpPr>
          <p:cNvPr id="4" name="Tijdelijke aanduiding voor dianummer 3">
            <a:extLst>
              <a:ext uri="{FF2B5EF4-FFF2-40B4-BE49-F238E27FC236}">
                <a16:creationId xmlns:a16="http://schemas.microsoft.com/office/drawing/2014/main" id="{F837D30F-BB78-B643-820D-70D01BA55FC6}"/>
              </a:ext>
            </a:extLst>
          </p:cNvPr>
          <p:cNvSpPr>
            <a:spLocks noGrp="1"/>
          </p:cNvSpPr>
          <p:nvPr>
            <p:ph type="sldNum" sz="quarter" idx="12"/>
          </p:nvPr>
        </p:nvSpPr>
        <p:spPr/>
        <p:txBody>
          <a:bodyPr/>
          <a:lstStyle/>
          <a:p>
            <a:fld id="{73B850FF-6169-4056-8077-06FFA93A5366}" type="slidenum">
              <a:rPr lang="en-US" smtClean="0"/>
              <a:pPr/>
              <a:t>‹nr.›</a:t>
            </a:fld>
            <a:endParaRPr lang="en-US" dirty="0"/>
          </a:p>
        </p:txBody>
      </p:sp>
    </p:spTree>
    <p:extLst>
      <p:ext uri="{BB962C8B-B14F-4D97-AF65-F5344CB8AC3E}">
        <p14:creationId xmlns:p14="http://schemas.microsoft.com/office/powerpoint/2010/main" val="1801173269"/>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10EA23-7E4F-FC41-B3F5-906ED54DA86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5D7B553-B26D-1442-8DBD-9E33C8B19E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0775879C-810B-F745-8B92-0292FA006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62BF751-120E-BC41-8D31-34CF1FDB35F0}"/>
              </a:ext>
            </a:extLst>
          </p:cNvPr>
          <p:cNvSpPr>
            <a:spLocks noGrp="1"/>
          </p:cNvSpPr>
          <p:nvPr>
            <p:ph type="dt" sz="half" idx="10"/>
          </p:nvPr>
        </p:nvSpPr>
        <p:spPr/>
        <p:txBody>
          <a:bodyPr/>
          <a:lstStyle/>
          <a:p>
            <a:fld id="{57E0CF6C-748E-4B7A-BC8B-3011EF78ED13}" type="datetime1">
              <a:rPr lang="en-US" smtClean="0"/>
              <a:pPr/>
              <a:t>1/27/22</a:t>
            </a:fld>
            <a:endParaRPr lang="en-US" dirty="0"/>
          </a:p>
        </p:txBody>
      </p:sp>
      <p:sp>
        <p:nvSpPr>
          <p:cNvPr id="6" name="Tijdelijke aanduiding voor voettekst 5">
            <a:extLst>
              <a:ext uri="{FF2B5EF4-FFF2-40B4-BE49-F238E27FC236}">
                <a16:creationId xmlns:a16="http://schemas.microsoft.com/office/drawing/2014/main" id="{51BAA261-AF7F-C340-A66E-D54D6819568C}"/>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11533612-180C-0149-BBE8-9EF347355FB6}"/>
              </a:ext>
            </a:extLst>
          </p:cNvPr>
          <p:cNvSpPr>
            <a:spLocks noGrp="1"/>
          </p:cNvSpPr>
          <p:nvPr>
            <p:ph type="sldNum" sz="quarter" idx="12"/>
          </p:nvPr>
        </p:nvSpPr>
        <p:spPr/>
        <p:txBody>
          <a:bodyPr/>
          <a:lstStyle/>
          <a:p>
            <a:fld id="{73B850FF-6169-4056-8077-06FFA93A5366}" type="slidenum">
              <a:rPr lang="en-US" smtClean="0"/>
              <a:pPr/>
              <a:t>‹nr.›</a:t>
            </a:fld>
            <a:endParaRPr lang="en-US" dirty="0"/>
          </a:p>
        </p:txBody>
      </p:sp>
    </p:spTree>
    <p:extLst>
      <p:ext uri="{BB962C8B-B14F-4D97-AF65-F5344CB8AC3E}">
        <p14:creationId xmlns:p14="http://schemas.microsoft.com/office/powerpoint/2010/main" val="3319397101"/>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E582F-814D-2241-9706-9F81195AA91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A33ACD6-3B07-924C-80A1-8F5A288323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EE5AAE6-69EC-AF43-9410-14852D987D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5B4EC98-00F7-764D-AC22-7FF429211777}"/>
              </a:ext>
            </a:extLst>
          </p:cNvPr>
          <p:cNvSpPr>
            <a:spLocks noGrp="1"/>
          </p:cNvSpPr>
          <p:nvPr>
            <p:ph type="dt" sz="half" idx="10"/>
          </p:nvPr>
        </p:nvSpPr>
        <p:spPr/>
        <p:txBody>
          <a:bodyPr/>
          <a:lstStyle/>
          <a:p>
            <a:fld id="{57E0CF6C-748E-4B7A-BC8B-3011EF78ED13}" type="datetime1">
              <a:rPr lang="en-US" smtClean="0"/>
              <a:pPr/>
              <a:t>1/27/22</a:t>
            </a:fld>
            <a:endParaRPr lang="en-US" dirty="0"/>
          </a:p>
        </p:txBody>
      </p:sp>
      <p:sp>
        <p:nvSpPr>
          <p:cNvPr id="6" name="Tijdelijke aanduiding voor voettekst 5">
            <a:extLst>
              <a:ext uri="{FF2B5EF4-FFF2-40B4-BE49-F238E27FC236}">
                <a16:creationId xmlns:a16="http://schemas.microsoft.com/office/drawing/2014/main" id="{16E1C024-A05E-BB41-A0DF-51E79587D46F}"/>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D9DBED42-F94A-8341-9E05-39F817A7839E}"/>
              </a:ext>
            </a:extLst>
          </p:cNvPr>
          <p:cNvSpPr>
            <a:spLocks noGrp="1"/>
          </p:cNvSpPr>
          <p:nvPr>
            <p:ph type="sldNum" sz="quarter" idx="12"/>
          </p:nvPr>
        </p:nvSpPr>
        <p:spPr/>
        <p:txBody>
          <a:bodyPr/>
          <a:lstStyle/>
          <a:p>
            <a:fld id="{73B850FF-6169-4056-8077-06FFA93A5366}" type="slidenum">
              <a:rPr lang="en-US" smtClean="0"/>
              <a:pPr/>
              <a:t>‹nr.›</a:t>
            </a:fld>
            <a:endParaRPr lang="en-US" dirty="0"/>
          </a:p>
        </p:txBody>
      </p:sp>
    </p:spTree>
    <p:extLst>
      <p:ext uri="{BB962C8B-B14F-4D97-AF65-F5344CB8AC3E}">
        <p14:creationId xmlns:p14="http://schemas.microsoft.com/office/powerpoint/2010/main" val="3751349089"/>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31B79D-C72D-D54B-9419-0CCDA764AC6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D6245D5-95F1-164B-88E2-4B7BBD2D100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0F42B1A-B8D3-0F42-803D-3707D0F61FAC}"/>
              </a:ext>
            </a:extLst>
          </p:cNvPr>
          <p:cNvSpPr>
            <a:spLocks noGrp="1"/>
          </p:cNvSpPr>
          <p:nvPr>
            <p:ph type="dt" sz="half" idx="10"/>
          </p:nvPr>
        </p:nvSpPr>
        <p:spPr/>
        <p:txBody>
          <a:bodyPr/>
          <a:lstStyle/>
          <a:p>
            <a:fld id="{57E0CF6C-748E-4B7A-BC8B-3011EF78ED13}" type="datetime1">
              <a:rPr lang="en-US" smtClean="0"/>
              <a:pPr/>
              <a:t>1/27/22</a:t>
            </a:fld>
            <a:endParaRPr lang="en-US" dirty="0"/>
          </a:p>
        </p:txBody>
      </p:sp>
      <p:sp>
        <p:nvSpPr>
          <p:cNvPr id="5" name="Tijdelijke aanduiding voor voettekst 4">
            <a:extLst>
              <a:ext uri="{FF2B5EF4-FFF2-40B4-BE49-F238E27FC236}">
                <a16:creationId xmlns:a16="http://schemas.microsoft.com/office/drawing/2014/main" id="{EB0BF5AB-7397-7145-BB8E-04F4479E5850}"/>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73582D48-0A0B-CC4B-A203-2C7024F274DC}"/>
              </a:ext>
            </a:extLst>
          </p:cNvPr>
          <p:cNvSpPr>
            <a:spLocks noGrp="1"/>
          </p:cNvSpPr>
          <p:nvPr>
            <p:ph type="sldNum" sz="quarter" idx="12"/>
          </p:nvPr>
        </p:nvSpPr>
        <p:spPr/>
        <p:txBody>
          <a:bodyPr/>
          <a:lstStyle/>
          <a:p>
            <a:fld id="{73B850FF-6169-4056-8077-06FFA93A5366}" type="slidenum">
              <a:rPr lang="en-US" smtClean="0"/>
              <a:pPr/>
              <a:t>‹nr.›</a:t>
            </a:fld>
            <a:endParaRPr lang="en-US" dirty="0"/>
          </a:p>
        </p:txBody>
      </p:sp>
    </p:spTree>
    <p:extLst>
      <p:ext uri="{BB962C8B-B14F-4D97-AF65-F5344CB8AC3E}">
        <p14:creationId xmlns:p14="http://schemas.microsoft.com/office/powerpoint/2010/main" val="2752832720"/>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08EC4D7-D467-2A4E-832B-A43EA9E695B9}"/>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0B701C0-FC04-284E-BE53-8D741D684A0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D3DCDA8-7DB3-644E-BE14-162D69E32247}"/>
              </a:ext>
            </a:extLst>
          </p:cNvPr>
          <p:cNvSpPr>
            <a:spLocks noGrp="1"/>
          </p:cNvSpPr>
          <p:nvPr>
            <p:ph type="dt" sz="half" idx="10"/>
          </p:nvPr>
        </p:nvSpPr>
        <p:spPr/>
        <p:txBody>
          <a:bodyPr/>
          <a:lstStyle/>
          <a:p>
            <a:fld id="{57E0CF6C-748E-4B7A-BC8B-3011EF78ED13}" type="datetime1">
              <a:rPr lang="en-US" smtClean="0"/>
              <a:pPr/>
              <a:t>1/27/22</a:t>
            </a:fld>
            <a:endParaRPr lang="en-US" dirty="0"/>
          </a:p>
        </p:txBody>
      </p:sp>
      <p:sp>
        <p:nvSpPr>
          <p:cNvPr id="5" name="Tijdelijke aanduiding voor voettekst 4">
            <a:extLst>
              <a:ext uri="{FF2B5EF4-FFF2-40B4-BE49-F238E27FC236}">
                <a16:creationId xmlns:a16="http://schemas.microsoft.com/office/drawing/2014/main" id="{F06EC033-CCF5-8647-90FA-A027CF021732}"/>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D602390F-BB82-E04F-8A94-54CCA71BEF0B}"/>
              </a:ext>
            </a:extLst>
          </p:cNvPr>
          <p:cNvSpPr>
            <a:spLocks noGrp="1"/>
          </p:cNvSpPr>
          <p:nvPr>
            <p:ph type="sldNum" sz="quarter" idx="12"/>
          </p:nvPr>
        </p:nvSpPr>
        <p:spPr/>
        <p:txBody>
          <a:bodyPr/>
          <a:lstStyle/>
          <a:p>
            <a:fld id="{73B850FF-6169-4056-8077-06FFA93A5366}" type="slidenum">
              <a:rPr lang="en-US" smtClean="0"/>
              <a:pPr/>
              <a:t>‹nr.›</a:t>
            </a:fld>
            <a:endParaRPr lang="en-US" dirty="0"/>
          </a:p>
        </p:txBody>
      </p:sp>
    </p:spTree>
    <p:extLst>
      <p:ext uri="{BB962C8B-B14F-4D97-AF65-F5344CB8AC3E}">
        <p14:creationId xmlns:p14="http://schemas.microsoft.com/office/powerpoint/2010/main" val="209311097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Thursday, January 27, 2022</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241929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Thursday, January 27, 2022</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3023210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Thursday, January 27, 2022</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3124193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gif"/><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Thursday, January 27, 2022</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‹nr.›</a:t>
            </a:fld>
            <a:endParaRPr lang="en-US"/>
          </a:p>
        </p:txBody>
      </p:sp>
    </p:spTree>
    <p:extLst>
      <p:ext uri="{BB962C8B-B14F-4D97-AF65-F5344CB8AC3E}">
        <p14:creationId xmlns:p14="http://schemas.microsoft.com/office/powerpoint/2010/main" val="518310450"/>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CFCB01D-D766-7E4B-A90C-FB7B0D25DD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7B35B3D-4887-AE4A-B574-CBC83D7BBA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6A9892E-8775-7B44-98EC-B75583EECF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E0C9A73D-A64B-4420-8E8C-0FFD2BD81135}" type="datetime1">
              <a:rPr lang="nl-NL" noProof="0" smtClean="0"/>
              <a:t>27-01-2022</a:t>
            </a:fld>
            <a:endParaRPr lang="nl-NL" noProof="0"/>
          </a:p>
        </p:txBody>
      </p:sp>
      <p:sp>
        <p:nvSpPr>
          <p:cNvPr id="5" name="Tijdelijke aanduiding voor voettekst 4">
            <a:extLst>
              <a:ext uri="{FF2B5EF4-FFF2-40B4-BE49-F238E27FC236}">
                <a16:creationId xmlns:a16="http://schemas.microsoft.com/office/drawing/2014/main" id="{36DEFAD3-0C11-AC4F-BB20-58F9CB6D80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nl-NL" noProof="0"/>
              <a:t>
              </a:t>
            </a:r>
          </a:p>
        </p:txBody>
      </p:sp>
      <p:sp>
        <p:nvSpPr>
          <p:cNvPr id="6" name="Tijdelijke aanduiding voor dianummer 5">
            <a:extLst>
              <a:ext uri="{FF2B5EF4-FFF2-40B4-BE49-F238E27FC236}">
                <a16:creationId xmlns:a16="http://schemas.microsoft.com/office/drawing/2014/main" id="{D37618E9-724C-514D-87A4-C899EEAEAB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D22F896-40B5-4ADD-8801-0D06FADFA095}" type="slidenum">
              <a:rPr lang="nl-NL" noProof="0" smtClean="0"/>
              <a:pPr rtl="0"/>
              <a:t>‹nr.›</a:t>
            </a:fld>
            <a:endParaRPr lang="nl-NL" noProof="0"/>
          </a:p>
        </p:txBody>
      </p:sp>
    </p:spTree>
    <p:extLst>
      <p:ext uri="{BB962C8B-B14F-4D97-AF65-F5344CB8AC3E}">
        <p14:creationId xmlns:p14="http://schemas.microsoft.com/office/powerpoint/2010/main" val="257040407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54D708E-F60E-A24F-BF44-B0FD21F20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3F25A07-23A9-C14E-88D5-4D60BDF08F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B1CBA98-244E-B04A-B48E-7360692CA9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1/27/22</a:t>
            </a:fld>
            <a:endParaRPr lang="en-US" dirty="0"/>
          </a:p>
        </p:txBody>
      </p:sp>
      <p:sp>
        <p:nvSpPr>
          <p:cNvPr id="5" name="Tijdelijke aanduiding voor voettekst 4">
            <a:extLst>
              <a:ext uri="{FF2B5EF4-FFF2-40B4-BE49-F238E27FC236}">
                <a16:creationId xmlns:a16="http://schemas.microsoft.com/office/drawing/2014/main" id="{709BA1CD-2E69-DF44-8C49-BBC9087127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Tijdelijke aanduiding voor dianummer 5">
            <a:extLst>
              <a:ext uri="{FF2B5EF4-FFF2-40B4-BE49-F238E27FC236}">
                <a16:creationId xmlns:a16="http://schemas.microsoft.com/office/drawing/2014/main" id="{6C320965-8D64-314B-8224-3116E51DDB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87916211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658D33C-D95A-894B-B26E-EF8112F3B7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43A1672-03C8-B140-95D6-D55C2824B2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8D918FA-B9BA-BD4C-8F7D-04FE296DAD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6E1036-67C1-5A4B-9F55-F6833267929E}" type="datetimeFigureOut">
              <a:rPr lang="nl-NL" smtClean="0"/>
              <a:t>27-01-2022</a:t>
            </a:fld>
            <a:endParaRPr lang="nl-NL"/>
          </a:p>
        </p:txBody>
      </p:sp>
      <p:sp>
        <p:nvSpPr>
          <p:cNvPr id="5" name="Tijdelijke aanduiding voor voettekst 4">
            <a:extLst>
              <a:ext uri="{FF2B5EF4-FFF2-40B4-BE49-F238E27FC236}">
                <a16:creationId xmlns:a16="http://schemas.microsoft.com/office/drawing/2014/main" id="{8C22EC31-621C-5B44-B88D-B6AAC95A86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C67A8A2-7CEC-F24F-9573-7868A6E754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1D01BB4-494A-4665-BDE2-8319E3D5D049}" type="slidenum">
              <a:rPr lang="nl-NL" smtClean="0"/>
              <a:pPr>
                <a:defRPr/>
              </a:pPr>
              <a:t>‹nr.›</a:t>
            </a:fld>
            <a:endParaRPr lang="nl-NL"/>
          </a:p>
        </p:txBody>
      </p:sp>
      <p:pic>
        <p:nvPicPr>
          <p:cNvPr id="7" name="Afbeelding 11">
            <a:extLst>
              <a:ext uri="{FF2B5EF4-FFF2-40B4-BE49-F238E27FC236}">
                <a16:creationId xmlns:a16="http://schemas.microsoft.com/office/drawing/2014/main" id="{969FC1FB-EFE6-804E-B502-8874A6743A27}"/>
              </a:ext>
            </a:extLst>
          </p:cNvPr>
          <p:cNvPicPr>
            <a:picLocks noChangeAspect="1"/>
          </p:cNvPicPr>
          <p:nvPr userDrawn="1"/>
        </p:nvPicPr>
        <p:blipFill>
          <a:blip r:embed="rId13"/>
          <a:srcRect/>
          <a:stretch>
            <a:fillRect/>
          </a:stretch>
        </p:blipFill>
        <p:spPr bwMode="auto">
          <a:xfrm>
            <a:off x="-14288" y="6211888"/>
            <a:ext cx="12087226" cy="657225"/>
          </a:xfrm>
          <a:prstGeom prst="rect">
            <a:avLst/>
          </a:prstGeom>
          <a:noFill/>
          <a:ln w="9525">
            <a:noFill/>
            <a:miter lim="800000"/>
            <a:headEnd/>
            <a:tailEnd/>
          </a:ln>
        </p:spPr>
      </p:pic>
      <p:sp>
        <p:nvSpPr>
          <p:cNvPr id="8" name="Rechthoek 7">
            <a:extLst>
              <a:ext uri="{FF2B5EF4-FFF2-40B4-BE49-F238E27FC236}">
                <a16:creationId xmlns:a16="http://schemas.microsoft.com/office/drawing/2014/main" id="{157EF2AC-3C9B-4A45-B4DD-9C9C54EB45E5}"/>
              </a:ext>
            </a:extLst>
          </p:cNvPr>
          <p:cNvSpPr/>
          <p:nvPr userDrawn="1"/>
        </p:nvSpPr>
        <p:spPr>
          <a:xfrm>
            <a:off x="2586038" y="6211888"/>
            <a:ext cx="9605962" cy="646112"/>
          </a:xfrm>
          <a:prstGeom prst="rect">
            <a:avLst/>
          </a:prstGeom>
          <a:solidFill>
            <a:srgbClr val="C8D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9" name="Tijdelijke aanduiding voor titel 1">
            <a:extLst>
              <a:ext uri="{FF2B5EF4-FFF2-40B4-BE49-F238E27FC236}">
                <a16:creationId xmlns:a16="http://schemas.microsoft.com/office/drawing/2014/main" id="{71347839-9D5B-C64F-A46B-ADC78DEBA709}"/>
              </a:ext>
            </a:extLst>
          </p:cNvPr>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a:t>Klik om de stijl te bewerken</a:t>
            </a:r>
          </a:p>
        </p:txBody>
      </p:sp>
      <p:sp>
        <p:nvSpPr>
          <p:cNvPr id="10" name="Tijdelijke aanduiding voor tekst 2">
            <a:extLst>
              <a:ext uri="{FF2B5EF4-FFF2-40B4-BE49-F238E27FC236}">
                <a16:creationId xmlns:a16="http://schemas.microsoft.com/office/drawing/2014/main" id="{A25DEC58-19FD-CB41-AF90-8424AC11D04F}"/>
              </a:ext>
            </a:extLst>
          </p:cNvPr>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5">
            <a:extLst>
              <a:ext uri="{FF2B5EF4-FFF2-40B4-BE49-F238E27FC236}">
                <a16:creationId xmlns:a16="http://schemas.microsoft.com/office/drawing/2014/main" id="{BDE16B70-668A-ED4E-A7A0-7DBC89CD0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1D01BB4-494A-4665-BDE2-8319E3D5D049}" type="slidenum">
              <a:rPr lang="nl-NL"/>
              <a:pPr>
                <a:defRPr/>
              </a:pPr>
              <a:t>‹nr.›</a:t>
            </a:fld>
            <a:endParaRPr lang="nl-NL"/>
          </a:p>
        </p:txBody>
      </p:sp>
      <p:pic>
        <p:nvPicPr>
          <p:cNvPr id="12" name="Afbeelding 6">
            <a:extLst>
              <a:ext uri="{FF2B5EF4-FFF2-40B4-BE49-F238E27FC236}">
                <a16:creationId xmlns:a16="http://schemas.microsoft.com/office/drawing/2014/main" id="{3BE360F4-D4FD-F049-AB8F-92854A3CA077}"/>
              </a:ext>
            </a:extLst>
          </p:cNvPr>
          <p:cNvPicPr>
            <a:picLocks noChangeAspect="1"/>
          </p:cNvPicPr>
          <p:nvPr userDrawn="1"/>
        </p:nvPicPr>
        <p:blipFill>
          <a:blip r:embed="rId14"/>
          <a:srcRect/>
          <a:stretch>
            <a:fillRect/>
          </a:stretch>
        </p:blipFill>
        <p:spPr bwMode="auto">
          <a:xfrm>
            <a:off x="1138238" y="6211888"/>
            <a:ext cx="482600" cy="509587"/>
          </a:xfrm>
          <a:prstGeom prst="rect">
            <a:avLst/>
          </a:prstGeom>
          <a:noFill/>
          <a:ln w="9525">
            <a:noFill/>
            <a:miter lim="800000"/>
            <a:headEnd/>
            <a:tailEnd/>
          </a:ln>
        </p:spPr>
      </p:pic>
      <p:pic>
        <p:nvPicPr>
          <p:cNvPr id="13" name="Afbeelding 10">
            <a:extLst>
              <a:ext uri="{FF2B5EF4-FFF2-40B4-BE49-F238E27FC236}">
                <a16:creationId xmlns:a16="http://schemas.microsoft.com/office/drawing/2014/main" id="{9A847E13-ADE4-B941-BAA0-A9E6D938A593}"/>
              </a:ext>
            </a:extLst>
          </p:cNvPr>
          <p:cNvPicPr>
            <a:picLocks noChangeAspect="1"/>
          </p:cNvPicPr>
          <p:nvPr userDrawn="1"/>
        </p:nvPicPr>
        <p:blipFill>
          <a:blip r:embed="rId13"/>
          <a:srcRect l="15472" t="-378519" r="-15472" b="378519"/>
          <a:stretch>
            <a:fillRect/>
          </a:stretch>
        </p:blipFill>
        <p:spPr bwMode="auto">
          <a:xfrm>
            <a:off x="1433513" y="3028950"/>
            <a:ext cx="9324975" cy="800100"/>
          </a:xfrm>
          <a:prstGeom prst="rect">
            <a:avLst/>
          </a:prstGeom>
          <a:noFill/>
          <a:ln w="9525">
            <a:noFill/>
            <a:miter lim="800000"/>
            <a:headEnd/>
            <a:tailEnd/>
          </a:ln>
        </p:spPr>
      </p:pic>
      <p:pic>
        <p:nvPicPr>
          <p:cNvPr id="14" name="Afbeelding 17">
            <a:extLst>
              <a:ext uri="{FF2B5EF4-FFF2-40B4-BE49-F238E27FC236}">
                <a16:creationId xmlns:a16="http://schemas.microsoft.com/office/drawing/2014/main" id="{E55CA425-4799-214E-902B-90BBED678C42}"/>
              </a:ext>
            </a:extLst>
          </p:cNvPr>
          <p:cNvPicPr>
            <a:picLocks noChangeAspect="1"/>
          </p:cNvPicPr>
          <p:nvPr userDrawn="1"/>
        </p:nvPicPr>
        <p:blipFill>
          <a:blip r:embed="rId15"/>
          <a:srcRect t="27655" r="23270" b="25470"/>
          <a:stretch>
            <a:fillRect/>
          </a:stretch>
        </p:blipFill>
        <p:spPr bwMode="auto">
          <a:xfrm>
            <a:off x="28575" y="6205538"/>
            <a:ext cx="1085850" cy="466725"/>
          </a:xfrm>
          <a:prstGeom prst="rect">
            <a:avLst/>
          </a:prstGeom>
          <a:noFill/>
          <a:ln w="9525">
            <a:noFill/>
            <a:miter lim="800000"/>
            <a:headEnd/>
            <a:tailEnd/>
          </a:ln>
        </p:spPr>
      </p:pic>
    </p:spTree>
    <p:extLst>
      <p:ext uri="{BB962C8B-B14F-4D97-AF65-F5344CB8AC3E}">
        <p14:creationId xmlns:p14="http://schemas.microsoft.com/office/powerpoint/2010/main" val="223911943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D88138F-56EB-FF42-B2AB-263389BFF4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1DA22D7-A293-E44E-816F-53CC4244DD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331603D-EBB6-6B48-B85F-8BDFECDF2B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EA2CF1-0EB2-4673-802D-3371233E4A77}" type="datetime2">
              <a:rPr lang="en-US" smtClean="0"/>
              <a:t>Thursday, January 27, 2022</a:t>
            </a:fld>
            <a:endParaRPr lang="en-US" dirty="0"/>
          </a:p>
        </p:txBody>
      </p:sp>
      <p:sp>
        <p:nvSpPr>
          <p:cNvPr id="5" name="Tijdelijke aanduiding voor voettekst 4">
            <a:extLst>
              <a:ext uri="{FF2B5EF4-FFF2-40B4-BE49-F238E27FC236}">
                <a16:creationId xmlns:a16="http://schemas.microsoft.com/office/drawing/2014/main" id="{7F0B2DA7-517F-6A45-9CE2-CF561EE98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Sample Footer Text</a:t>
            </a:r>
            <a:endParaRPr lang="en-US" dirty="0"/>
          </a:p>
        </p:txBody>
      </p:sp>
      <p:sp>
        <p:nvSpPr>
          <p:cNvPr id="6" name="Tijdelijke aanduiding voor dianummer 5">
            <a:extLst>
              <a:ext uri="{FF2B5EF4-FFF2-40B4-BE49-F238E27FC236}">
                <a16:creationId xmlns:a16="http://schemas.microsoft.com/office/drawing/2014/main" id="{C150AC56-C1CD-DD46-B83C-16E8D79259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371264172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3B9B8B-55AC-3A4F-9A1E-95BB547520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62141A4-1053-7D4C-B1F4-F860532CE2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EE13A9C-DD78-784D-B085-D55D94F16D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0CF6C-748E-4B7A-BC8B-3011EF78ED13}" type="datetime1">
              <a:rPr lang="en-US" smtClean="0"/>
              <a:pPr/>
              <a:t>1/27/22</a:t>
            </a:fld>
            <a:endParaRPr lang="en-US" dirty="0"/>
          </a:p>
        </p:txBody>
      </p:sp>
      <p:sp>
        <p:nvSpPr>
          <p:cNvPr id="5" name="Tijdelijke aanduiding voor voettekst 4">
            <a:extLst>
              <a:ext uri="{FF2B5EF4-FFF2-40B4-BE49-F238E27FC236}">
                <a16:creationId xmlns:a16="http://schemas.microsoft.com/office/drawing/2014/main" id="{BDF07576-158F-8945-BAB0-EAB1EA4899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Tijdelijke aanduiding voor dianummer 5">
            <a:extLst>
              <a:ext uri="{FF2B5EF4-FFF2-40B4-BE49-F238E27FC236}">
                <a16:creationId xmlns:a16="http://schemas.microsoft.com/office/drawing/2014/main" id="{09E3476F-501F-5F4D-B9A5-32408B567E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850FF-6169-4056-8077-06FFA93A5366}" type="slidenum">
              <a:rPr lang="en-US" smtClean="0"/>
              <a:pPr/>
              <a:t>‹nr.›</a:t>
            </a:fld>
            <a:endParaRPr lang="en-US" dirty="0"/>
          </a:p>
        </p:txBody>
      </p:sp>
    </p:spTree>
    <p:extLst>
      <p:ext uri="{BB962C8B-B14F-4D97-AF65-F5344CB8AC3E}">
        <p14:creationId xmlns:p14="http://schemas.microsoft.com/office/powerpoint/2010/main" val="109969366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youtu.be/76mTZeiuKrc"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hyperlink" Target="https://www.volkskrant.nl/nieuws-achtergrond/blue-zones-levenslessen-voor-iedereen~b128bfbb/" TargetMode="Externa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youtu.be/RvsZgcyq420"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4.xml"/><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8" Type="http://schemas.openxmlformats.org/officeDocument/2006/relationships/hyperlink" Target="https://www.tno.nl/media/2114/tno_innoveren_voor_gezondheid.pdf"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hyperlink" Target="https://www.vitamine-info.nl/" TargetMode="Externa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3" Type="http://schemas.openxmlformats.org/officeDocument/2006/relationships/hyperlink" Target="https://www.zootjegeregeld.nl/" TargetMode="External"/><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4.xml"/><Relationship Id="rId4" Type="http://schemas.openxmlformats.org/officeDocument/2006/relationships/image" Target="../media/image59.sv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4.xml"/><Relationship Id="rId6" Type="http://schemas.openxmlformats.org/officeDocument/2006/relationships/hyperlink" Target="https://www.ah.nl/over-ah/duurzaamheid/verpakkingen" TargetMode="External"/><Relationship Id="rId5" Type="http://schemas.openxmlformats.org/officeDocument/2006/relationships/hyperlink" Target="https://www.voordewereldvanmorgen.nl/duurzame-blogs/5x-innovatieve-verpakkingen" TargetMode="Externa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jpeg"/><Relationship Id="rId1" Type="http://schemas.openxmlformats.org/officeDocument/2006/relationships/slideLayout" Target="../slideLayouts/slideLayout24.xml"/><Relationship Id="rId4" Type="http://schemas.openxmlformats.org/officeDocument/2006/relationships/hyperlink" Target="https://www.groenkennisnet.nl/nl/groenkennisnet/dossier/dossier-innovatie-in-de-voedingsindustrie.htm"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hyperlink" Target="https://hoeverpakjeduurzaam.kidv.nl/" TargetMode="External"/><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57.xml"/><Relationship Id="rId5" Type="http://schemas.openxmlformats.org/officeDocument/2006/relationships/hyperlink" Target="https://youtu.be/_DiQoPJ69ZI" TargetMode="External"/><Relationship Id="rId4" Type="http://schemas.openxmlformats.org/officeDocument/2006/relationships/hyperlink" Target="https://youtu.be/PO-dTi92oSE"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video.saxion.nl/media/Model+van+Lalonde/0_uknstpuo"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71C9CE4-DBC2-324D-926F-CEDFE4CC7652}"/>
              </a:ext>
            </a:extLst>
          </p:cNvPr>
          <p:cNvSpPr>
            <a:spLocks noGrp="1"/>
          </p:cNvSpPr>
          <p:nvPr>
            <p:ph type="ctrTitle"/>
          </p:nvPr>
        </p:nvSpPr>
        <p:spPr>
          <a:xfrm>
            <a:off x="550864" y="1051551"/>
            <a:ext cx="3565524" cy="2384898"/>
          </a:xfrm>
        </p:spPr>
        <p:txBody>
          <a:bodyPr anchor="b">
            <a:normAutofit/>
          </a:bodyPr>
          <a:lstStyle/>
          <a:p>
            <a:r>
              <a:rPr lang="nl-NL" sz="4800"/>
              <a:t>Rode draad</a:t>
            </a:r>
          </a:p>
        </p:txBody>
      </p:sp>
      <p:sp>
        <p:nvSpPr>
          <p:cNvPr id="3" name="Ondertitel 2">
            <a:extLst>
              <a:ext uri="{FF2B5EF4-FFF2-40B4-BE49-F238E27FC236}">
                <a16:creationId xmlns:a16="http://schemas.microsoft.com/office/drawing/2014/main" id="{BED26D15-54CD-A749-A6F2-FAECB9121D27}"/>
              </a:ext>
            </a:extLst>
          </p:cNvPr>
          <p:cNvSpPr>
            <a:spLocks noGrp="1"/>
          </p:cNvSpPr>
          <p:nvPr>
            <p:ph type="subTitle" idx="1"/>
          </p:nvPr>
        </p:nvSpPr>
        <p:spPr>
          <a:xfrm>
            <a:off x="550863" y="3569008"/>
            <a:ext cx="3565525" cy="1731656"/>
          </a:xfrm>
        </p:spPr>
        <p:txBody>
          <a:bodyPr>
            <a:normAutofit/>
          </a:bodyPr>
          <a:lstStyle/>
          <a:p>
            <a:r>
              <a:rPr lang="nl-NL" sz="2000" dirty="0">
                <a:solidFill>
                  <a:schemeClr val="tx1">
                    <a:alpha val="60000"/>
                  </a:schemeClr>
                </a:solidFill>
              </a:rPr>
              <a:t>Lifestyle periode 2</a:t>
            </a:r>
          </a:p>
        </p:txBody>
      </p:sp>
      <p:grpSp>
        <p:nvGrpSpPr>
          <p:cNvPr id="11" name="Group 10">
            <a:extLst>
              <a:ext uri="{FF2B5EF4-FFF2-40B4-BE49-F238E27FC236}">
                <a16:creationId xmlns:a16="http://schemas.microsoft.com/office/drawing/2014/main" id="{4592A8CB-0B0A-43A5-86F4-712B0C4696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1850" y="444676"/>
            <a:ext cx="667802" cy="631474"/>
            <a:chOff x="10478914" y="1506691"/>
            <a:chExt cx="667802" cy="631474"/>
          </a:xfrm>
        </p:grpSpPr>
        <p:sp>
          <p:nvSpPr>
            <p:cNvPr id="12" name="Freeform: Shape 11">
              <a:extLst>
                <a:ext uri="{FF2B5EF4-FFF2-40B4-BE49-F238E27FC236}">
                  <a16:creationId xmlns:a16="http://schemas.microsoft.com/office/drawing/2014/main" id="{4C63B2AC-3D19-416D-A37F-2DDA8A3651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8A474391-1271-45F9-A39C-8641371AB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4" name="Picture 3" descr="Twee gekleurde touwen die zijn samengeknoopt">
            <a:extLst>
              <a:ext uri="{FF2B5EF4-FFF2-40B4-BE49-F238E27FC236}">
                <a16:creationId xmlns:a16="http://schemas.microsoft.com/office/drawing/2014/main" id="{4FCA6A65-C276-491E-9805-B249CCFC2171}"/>
              </a:ext>
            </a:extLst>
          </p:cNvPr>
          <p:cNvPicPr>
            <a:picLocks noChangeAspect="1"/>
          </p:cNvPicPr>
          <p:nvPr/>
        </p:nvPicPr>
        <p:blipFill rotWithShape="1">
          <a:blip r:embed="rId2"/>
          <a:srcRect l="17665" r="9836" b="-1"/>
          <a:stretch/>
        </p:blipFill>
        <p:spPr>
          <a:xfrm>
            <a:off x="4743450" y="10"/>
            <a:ext cx="7448551" cy="6857990"/>
          </a:xfrm>
          <a:custGeom>
            <a:avLst/>
            <a:gdLst/>
            <a:ahLst/>
            <a:cxnLst/>
            <a:rect l="l" t="t" r="r" b="b"/>
            <a:pathLst>
              <a:path w="7448551" h="6858000">
                <a:moveTo>
                  <a:pt x="0" y="0"/>
                </a:moveTo>
                <a:lnTo>
                  <a:pt x="7448551" y="0"/>
                </a:lnTo>
                <a:lnTo>
                  <a:pt x="7448551" y="6858000"/>
                </a:lnTo>
                <a:lnTo>
                  <a:pt x="0" y="6858000"/>
                </a:lnTo>
                <a:close/>
              </a:path>
            </a:pathLst>
          </a:custGeom>
        </p:spPr>
      </p:pic>
      <p:sp>
        <p:nvSpPr>
          <p:cNvPr id="15" name="Rectangle 14">
            <a:extLst>
              <a:ext uri="{FF2B5EF4-FFF2-40B4-BE49-F238E27FC236}">
                <a16:creationId xmlns:a16="http://schemas.microsoft.com/office/drawing/2014/main" id="{41AC6C06-99FE-4BA1-BC82-8406A424CD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AEC842D-C905-4DEA-B1C3-CA51995C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1219" y="5433223"/>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9486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8ACFC-84F8-0146-AA92-2C3B38D93D30}"/>
              </a:ext>
            </a:extLst>
          </p:cNvPr>
          <p:cNvSpPr>
            <a:spLocks noGrp="1"/>
          </p:cNvSpPr>
          <p:nvPr>
            <p:ph type="title"/>
          </p:nvPr>
        </p:nvSpPr>
        <p:spPr>
          <a:xfrm>
            <a:off x="1113810" y="3130041"/>
            <a:ext cx="4036334" cy="2387600"/>
          </a:xfrm>
        </p:spPr>
        <p:txBody>
          <a:bodyPr vert="horz" lIns="91440" tIns="45720" rIns="91440" bIns="45720" rtlCol="0" anchor="t">
            <a:normAutofit/>
          </a:bodyPr>
          <a:lstStyle/>
          <a:p>
            <a:pPr defTabSz="914400"/>
            <a:r>
              <a:rPr lang="en-US" sz="5400" dirty="0" err="1"/>
              <a:t>Voordelen</a:t>
            </a:r>
            <a:r>
              <a:rPr lang="en-US" sz="5400" dirty="0"/>
              <a:t> van </a:t>
            </a:r>
            <a:r>
              <a:rPr lang="en-US" sz="5400" dirty="0" err="1"/>
              <a:t>bewegen</a:t>
            </a:r>
            <a:endParaRPr lang="en-US" sz="5400" dirty="0"/>
          </a:p>
        </p:txBody>
      </p:sp>
      <p:pic>
        <p:nvPicPr>
          <p:cNvPr id="5" name="Tijdelijke aanduiding voor inhoud 4">
            <a:extLst>
              <a:ext uri="{FF2B5EF4-FFF2-40B4-BE49-F238E27FC236}">
                <a16:creationId xmlns:a16="http://schemas.microsoft.com/office/drawing/2014/main" id="{E60B3013-DE64-E14E-8A5E-B3E43043B46A}"/>
              </a:ext>
            </a:extLst>
          </p:cNvPr>
          <p:cNvPicPr>
            <a:picLocks noGrp="1" noChangeAspect="1"/>
          </p:cNvPicPr>
          <p:nvPr>
            <p:ph idx="1"/>
          </p:nvPr>
        </p:nvPicPr>
        <p:blipFill>
          <a:blip r:embed="rId2"/>
          <a:srcRect l="940" r="940"/>
          <a:stretch/>
        </p:blipFill>
        <p:spPr>
          <a:xfrm>
            <a:off x="5922492" y="666728"/>
            <a:ext cx="5536001" cy="5465791"/>
          </a:xfrm>
          <a:prstGeom prst="rect">
            <a:avLst/>
          </a:prstGeom>
        </p:spPr>
      </p:pic>
    </p:spTree>
    <p:extLst>
      <p:ext uri="{BB962C8B-B14F-4D97-AF65-F5344CB8AC3E}">
        <p14:creationId xmlns:p14="http://schemas.microsoft.com/office/powerpoint/2010/main" val="2771824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ED2E04-52F8-8844-90DA-C5EB67E5DB74}"/>
              </a:ext>
            </a:extLst>
          </p:cNvPr>
          <p:cNvSpPr>
            <a:spLocks noGrp="1"/>
          </p:cNvSpPr>
          <p:nvPr>
            <p:ph type="title"/>
          </p:nvPr>
        </p:nvSpPr>
        <p:spPr>
          <a:xfrm>
            <a:off x="838201" y="365125"/>
            <a:ext cx="5251316" cy="1807305"/>
          </a:xfrm>
        </p:spPr>
        <p:txBody>
          <a:bodyPr>
            <a:normAutofit/>
          </a:bodyPr>
          <a:lstStyle/>
          <a:p>
            <a:r>
              <a:rPr lang="nl-NL"/>
              <a:t>Er zijn 6 beweegredenen</a:t>
            </a:r>
          </a:p>
        </p:txBody>
      </p:sp>
      <p:sp>
        <p:nvSpPr>
          <p:cNvPr id="21" name="Tijdelijke aanduiding voor inhoud 2">
            <a:extLst>
              <a:ext uri="{FF2B5EF4-FFF2-40B4-BE49-F238E27FC236}">
                <a16:creationId xmlns:a16="http://schemas.microsoft.com/office/drawing/2014/main" id="{8A0B4425-0EB6-1740-B1A6-23CC61B71DA4}"/>
              </a:ext>
            </a:extLst>
          </p:cNvPr>
          <p:cNvSpPr>
            <a:spLocks noGrp="1"/>
          </p:cNvSpPr>
          <p:nvPr>
            <p:ph idx="1"/>
          </p:nvPr>
        </p:nvSpPr>
        <p:spPr>
          <a:xfrm>
            <a:off x="838200" y="2333297"/>
            <a:ext cx="4619621" cy="3843666"/>
          </a:xfrm>
        </p:spPr>
        <p:txBody>
          <a:bodyPr>
            <a:normAutofit lnSpcReduction="10000"/>
          </a:bodyPr>
          <a:lstStyle/>
          <a:p>
            <a:pPr marL="457200" indent="-457200">
              <a:buFont typeface="+mj-lt"/>
              <a:buAutoNum type="arabicPeriod"/>
            </a:pPr>
            <a:r>
              <a:rPr lang="nl-NL" sz="1600" dirty="0"/>
              <a:t>Balans, (geest en lichaam) </a:t>
            </a:r>
          </a:p>
          <a:p>
            <a:pPr marL="457200" indent="-457200">
              <a:buFont typeface="+mj-lt"/>
              <a:buAutoNum type="arabicPeriod"/>
            </a:pPr>
            <a:r>
              <a:rPr lang="nl-NL" sz="1600" dirty="0"/>
              <a:t>Kracht (fysiek en mentaal sterker worden en beter presenteren) </a:t>
            </a:r>
          </a:p>
          <a:p>
            <a:pPr marL="457200" indent="-457200">
              <a:buFont typeface="+mj-lt"/>
              <a:buAutoNum type="arabicPeriod"/>
            </a:pPr>
            <a:r>
              <a:rPr lang="nl-NL" sz="1600" dirty="0"/>
              <a:t>Gezondheid (algehele verbetering)</a:t>
            </a:r>
          </a:p>
          <a:p>
            <a:pPr marL="457200" indent="-457200">
              <a:buFont typeface="+mj-lt"/>
              <a:buAutoNum type="arabicPeriod"/>
            </a:pPr>
            <a:r>
              <a:rPr lang="nl-NL" sz="1600" dirty="0"/>
              <a:t>Figuur (verbeteren)</a:t>
            </a:r>
          </a:p>
          <a:p>
            <a:pPr marL="457200" indent="-457200">
              <a:buFont typeface="+mj-lt"/>
              <a:buAutoNum type="arabicPeriod"/>
            </a:pPr>
            <a:r>
              <a:rPr lang="nl-NL" sz="1600" dirty="0"/>
              <a:t>Plezier (met name met anderen)</a:t>
            </a:r>
          </a:p>
          <a:p>
            <a:pPr marL="457200" indent="-457200">
              <a:buFont typeface="+mj-lt"/>
              <a:buAutoNum type="arabicPeriod"/>
            </a:pPr>
            <a:r>
              <a:rPr lang="nl-NL" sz="1600" dirty="0"/>
              <a:t>Wedstrijd (competitie)</a:t>
            </a:r>
          </a:p>
          <a:p>
            <a:endParaRPr lang="nl-NL" sz="1600" dirty="0"/>
          </a:p>
          <a:p>
            <a:pPr marL="0" indent="0">
              <a:buNone/>
            </a:pPr>
            <a:endParaRPr lang="nl-NL" sz="1600" dirty="0"/>
          </a:p>
          <a:p>
            <a:endParaRPr lang="nl-NL" sz="1600" dirty="0"/>
          </a:p>
          <a:p>
            <a:endParaRPr lang="nl-NL" sz="1600" dirty="0"/>
          </a:p>
          <a:p>
            <a:pPr marL="0" indent="0">
              <a:buNone/>
            </a:pPr>
            <a:r>
              <a:rPr lang="nl-NL" sz="1600" dirty="0"/>
              <a:t>Bron: het handboek voor de leefstijlcoach</a:t>
            </a:r>
          </a:p>
        </p:txBody>
      </p:sp>
      <p:pic>
        <p:nvPicPr>
          <p:cNvPr id="5" name="Picture 4">
            <a:extLst>
              <a:ext uri="{FF2B5EF4-FFF2-40B4-BE49-F238E27FC236}">
                <a16:creationId xmlns:a16="http://schemas.microsoft.com/office/drawing/2014/main" id="{813C20D7-7B8E-4475-BCF1-67FF37EEBFA8}"/>
              </a:ext>
            </a:extLst>
          </p:cNvPr>
          <p:cNvPicPr>
            <a:picLocks noChangeAspect="1"/>
          </p:cNvPicPr>
          <p:nvPr/>
        </p:nvPicPr>
        <p:blipFill rotWithShape="1">
          <a:blip r:embed="rId2"/>
          <a:srcRect l="41964" r="-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804871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1054FA-3E84-D64C-B55F-A1838EEB923F}"/>
              </a:ext>
            </a:extLst>
          </p:cNvPr>
          <p:cNvSpPr>
            <a:spLocks noGrp="1"/>
          </p:cNvSpPr>
          <p:nvPr>
            <p:ph type="title"/>
          </p:nvPr>
        </p:nvSpPr>
        <p:spPr/>
        <p:txBody>
          <a:bodyPr/>
          <a:lstStyle/>
          <a:p>
            <a:r>
              <a:rPr lang="nl-NL" dirty="0"/>
              <a:t>Nederlandse beweegrichtlijnen</a:t>
            </a:r>
          </a:p>
        </p:txBody>
      </p:sp>
      <p:pic>
        <p:nvPicPr>
          <p:cNvPr id="5" name="Tijdelijke aanduiding voor inhoud 4">
            <a:extLst>
              <a:ext uri="{FF2B5EF4-FFF2-40B4-BE49-F238E27FC236}">
                <a16:creationId xmlns:a16="http://schemas.microsoft.com/office/drawing/2014/main" id="{D2AF67E1-7FE1-AC46-8470-A9281A48F781}"/>
              </a:ext>
            </a:extLst>
          </p:cNvPr>
          <p:cNvPicPr>
            <a:picLocks noGrp="1" noChangeAspect="1"/>
          </p:cNvPicPr>
          <p:nvPr>
            <p:ph idx="1"/>
          </p:nvPr>
        </p:nvPicPr>
        <p:blipFill>
          <a:blip r:embed="rId3"/>
          <a:stretch>
            <a:fillRect/>
          </a:stretch>
        </p:blipFill>
        <p:spPr>
          <a:xfrm>
            <a:off x="677862" y="1523297"/>
            <a:ext cx="10037029" cy="4508821"/>
          </a:xfrm>
        </p:spPr>
      </p:pic>
      <p:sp>
        <p:nvSpPr>
          <p:cNvPr id="3" name="Rechthoek 2">
            <a:extLst>
              <a:ext uri="{FF2B5EF4-FFF2-40B4-BE49-F238E27FC236}">
                <a16:creationId xmlns:a16="http://schemas.microsoft.com/office/drawing/2014/main" id="{A76AB82C-6033-7C44-8FA1-7C03CB7026F7}"/>
              </a:ext>
            </a:extLst>
          </p:cNvPr>
          <p:cNvSpPr/>
          <p:nvPr/>
        </p:nvSpPr>
        <p:spPr>
          <a:xfrm>
            <a:off x="3677985" y="6063734"/>
            <a:ext cx="206659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Beweegrichtlijnen</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081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3"/>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Blue Zones</a:t>
            </a:r>
          </a:p>
        </p:txBody>
      </p:sp>
      <p:sp>
        <p:nvSpPr>
          <p:cNvPr id="5" name="Tijdelijke aanduiding voor tekst 4"/>
          <p:cNvSpPr>
            <a:spLocks noGrp="1"/>
          </p:cNvSpPr>
          <p:nvPr>
            <p:ph type="body" idx="1"/>
          </p:nvPr>
        </p:nvSpPr>
        <p:spPr>
          <a:xfrm>
            <a:off x="1339362" y="5815698"/>
            <a:ext cx="9144000" cy="420001"/>
          </a:xfrm>
        </p:spPr>
        <p:txBody>
          <a:bodyPr vert="horz" lIns="91440" tIns="45720" rIns="91440" bIns="45720" rtlCol="0">
            <a:normAutofit/>
          </a:bodyPr>
          <a:lstStyle/>
          <a:p>
            <a:pPr algn="ctr"/>
            <a:r>
              <a:rPr lang="en-US" sz="2000">
                <a:solidFill>
                  <a:srgbClr val="0057FA"/>
                </a:solidFill>
              </a:rPr>
              <a:t>Waar ter wereld</a:t>
            </a:r>
          </a:p>
        </p:txBody>
      </p:sp>
      <p:pic>
        <p:nvPicPr>
          <p:cNvPr id="10" name="Tijdelijke aanduiding voor inhoud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91761" y="307731"/>
            <a:ext cx="5312474" cy="3997637"/>
          </a:xfrm>
          <a:prstGeom prst="rect">
            <a:avLst/>
          </a:prstGeom>
        </p:spPr>
      </p:pic>
      <p:pic>
        <p:nvPicPr>
          <p:cNvPr id="12" name="Tijdelijke aanduiding voor inhoud 1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416043" y="676769"/>
            <a:ext cx="5455917" cy="3259560"/>
          </a:xfrm>
          <a:prstGeom prst="rect">
            <a:avLst/>
          </a:prstGeom>
        </p:spPr>
      </p:pic>
      <p:cxnSp>
        <p:nvCxnSpPr>
          <p:cNvPr id="21" name="Straight Connector 2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081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4C3103B-AE2E-41DA-8805-65F1A948F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E3BC0C31-69A7-4200-9AFE-927230E1E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1158240" y="4894262"/>
            <a:ext cx="10307952" cy="1325563"/>
          </a:xfrm>
        </p:spPr>
        <p:txBody>
          <a:bodyPr>
            <a:normAutofit/>
          </a:bodyPr>
          <a:lstStyle/>
          <a:p>
            <a:r>
              <a:rPr lang="nl-NL" dirty="0"/>
              <a:t>Inleiding blue zones</a:t>
            </a:r>
          </a:p>
        </p:txBody>
      </p:sp>
      <p:sp>
        <p:nvSpPr>
          <p:cNvPr id="3" name="Tijdelijke aanduiding voor inhoud 2"/>
          <p:cNvSpPr>
            <a:spLocks noGrp="1"/>
          </p:cNvSpPr>
          <p:nvPr>
            <p:ph idx="1"/>
          </p:nvPr>
        </p:nvSpPr>
        <p:spPr>
          <a:xfrm>
            <a:off x="1161288" y="701019"/>
            <a:ext cx="6484094" cy="3382247"/>
          </a:xfrm>
        </p:spPr>
        <p:txBody>
          <a:bodyPr anchor="ctr">
            <a:normAutofit/>
          </a:bodyPr>
          <a:lstStyle/>
          <a:p>
            <a:r>
              <a:rPr lang="nl-NL" sz="1700" dirty="0"/>
              <a:t>Blue Zones zijn gebieden in de wereld waar relatief veel mensen in goede gezondheid honderd jaar en ouder worden. Sardinië is een van die plekken. Ouderdom wordt er gerespecteerd: ouderen worden er voor vol aangezien; hun levenswijsheid wordt op prijs gesteld en ze zijn volwaardig deel van het familieleven. ONVZ nam er een kijkje en vroeg de </a:t>
            </a:r>
            <a:r>
              <a:rPr lang="nl-NL" sz="1700" dirty="0" err="1"/>
              <a:t>Sardijnen</a:t>
            </a:r>
            <a:r>
              <a:rPr lang="nl-NL" sz="1700" dirty="0"/>
              <a:t> naar hun geheimen voor een lang en gezond leven.</a:t>
            </a:r>
          </a:p>
          <a:p>
            <a:r>
              <a:rPr lang="nl-NL" sz="1700" dirty="0"/>
              <a:t>Bekijk de korte documentaire: </a:t>
            </a:r>
            <a:r>
              <a:rPr lang="nl-NL" sz="1700" dirty="0">
                <a:hlinkClick r:id="rId2"/>
              </a:rPr>
              <a:t>https://www.volkskrant.nl/nieuws-achtergrond/blue-zones-levenslessen-voor-iedereen~b128bfbb/</a:t>
            </a:r>
            <a:endParaRPr lang="nl-NL" sz="1700" dirty="0"/>
          </a:p>
          <a:p>
            <a:r>
              <a:rPr lang="nl-NL" sz="1700" dirty="0"/>
              <a:t>Beantwoord de volgende vragen:</a:t>
            </a:r>
            <a:br>
              <a:rPr lang="nl-NL" sz="1700" dirty="0"/>
            </a:br>
            <a:r>
              <a:rPr lang="nl-NL" sz="1700" dirty="0"/>
              <a:t>Welke gezondheidsfactoren komen aanbod voor een langer leven?</a:t>
            </a:r>
            <a:br>
              <a:rPr lang="nl-NL" sz="1700" dirty="0"/>
            </a:br>
            <a:r>
              <a:rPr lang="nl-NL" sz="1700" dirty="0"/>
              <a:t>Hoe wordt de genegenheid beïnvloed?</a:t>
            </a:r>
            <a:br>
              <a:rPr lang="nl-NL" sz="1700" dirty="0"/>
            </a:br>
            <a:r>
              <a:rPr lang="nl-NL" sz="1700" dirty="0"/>
              <a:t>Welke rol spelen ouderen in de samenleving van de </a:t>
            </a:r>
            <a:r>
              <a:rPr lang="nl-NL" sz="1700" dirty="0" err="1"/>
              <a:t>Sardijnen</a:t>
            </a:r>
            <a:r>
              <a:rPr lang="nl-NL" sz="1700" dirty="0"/>
              <a:t>?</a:t>
            </a:r>
          </a:p>
        </p:txBody>
      </p:sp>
      <p:cxnSp>
        <p:nvCxnSpPr>
          <p:cNvPr id="12" name="Straight Connector 11">
            <a:extLst>
              <a:ext uri="{FF2B5EF4-FFF2-40B4-BE49-F238E27FC236}">
                <a16:creationId xmlns:a16="http://schemas.microsoft.com/office/drawing/2014/main" id="{45B5AFC7-2F07-4F7B-9151-E45D7548D8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CB1340FC-C4E2-4CD5-9BCA-7A022E8B4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99996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43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589560" y="856180"/>
            <a:ext cx="4560584" cy="1128068"/>
          </a:xfrm>
        </p:spPr>
        <p:txBody>
          <a:bodyPr anchor="ctr">
            <a:normAutofit/>
          </a:bodyPr>
          <a:lstStyle/>
          <a:p>
            <a:r>
              <a:rPr lang="nl-NL" sz="3700"/>
              <a:t>Terugkerende factoren</a:t>
            </a:r>
          </a:p>
        </p:txBody>
      </p:sp>
      <p:grpSp>
        <p:nvGrpSpPr>
          <p:cNvPr id="21" name="Group 2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2" name="Rectangle 2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Rectangle 2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590719" y="2090569"/>
            <a:ext cx="4803113" cy="4219521"/>
          </a:xfrm>
        </p:spPr>
        <p:txBody>
          <a:bodyPr anchor="ctr">
            <a:normAutofit/>
          </a:bodyPr>
          <a:lstStyle/>
          <a:p>
            <a:pPr marL="0" indent="0">
              <a:buNone/>
            </a:pPr>
            <a:r>
              <a:rPr lang="nl-NL" sz="1100" dirty="0"/>
              <a:t>In verschillende onderzoeken en interviews is gezocht naar terugkerende factoren die maken dat het leven in deze gebieden zoveel gezonder is. Dit heeft geresulteerd in negen gemeenschappelijke kenmerken van de Blue Zones:</a:t>
            </a:r>
          </a:p>
          <a:p>
            <a:pPr>
              <a:buFont typeface="+mj-lt"/>
              <a:buAutoNum type="arabicPeriod"/>
            </a:pPr>
            <a:r>
              <a:rPr lang="nl-NL" sz="1100" dirty="0"/>
              <a:t>Beweeg natuurlijk: geen sportschool, maar leven in een omgeving die stimuleert om te bewegen zonder er bij na te denken;</a:t>
            </a:r>
          </a:p>
          <a:p>
            <a:pPr>
              <a:buFont typeface="+mj-lt"/>
              <a:buAutoNum type="arabicPeriod"/>
            </a:pPr>
            <a:r>
              <a:rPr lang="nl-NL" sz="1100" dirty="0"/>
              <a:t>Ken je doel: weet waarvoor je ’s </a:t>
            </a:r>
            <a:r>
              <a:rPr lang="nl-NL" sz="1100" dirty="0" err="1"/>
              <a:t>ochtends</a:t>
            </a:r>
            <a:r>
              <a:rPr lang="nl-NL" sz="1100" dirty="0"/>
              <a:t> wakker wilt worden. Het hebben van een doel kan zeven jaar extra levensverwachting opleveren;</a:t>
            </a:r>
          </a:p>
          <a:p>
            <a:pPr>
              <a:buFont typeface="+mj-lt"/>
              <a:buAutoNum type="arabicPeriod"/>
            </a:pPr>
            <a:r>
              <a:rPr lang="nl-NL" sz="1100" dirty="0"/>
              <a:t>Zo min mogelijk stress: neem dagelijks tijd voor ontspanning;</a:t>
            </a:r>
          </a:p>
          <a:p>
            <a:pPr>
              <a:buFont typeface="+mj-lt"/>
              <a:buAutoNum type="arabicPeriod"/>
            </a:pPr>
            <a:r>
              <a:rPr lang="nl-NL" sz="1100" dirty="0"/>
              <a:t>De 80%-regel: verlaag je calorie-inname met 20%;</a:t>
            </a:r>
          </a:p>
          <a:p>
            <a:pPr>
              <a:buFont typeface="+mj-lt"/>
              <a:buAutoNum type="arabicPeriod"/>
            </a:pPr>
            <a:r>
              <a:rPr lang="nl-NL" sz="1100" dirty="0"/>
              <a:t>Plantaardig voedsel: zelf verbouwen, vooral bonen horen bij de dagelijkse voeding van de meeste honderdjarigen. Beperk vlees</a:t>
            </a:r>
          </a:p>
          <a:p>
            <a:pPr>
              <a:buFont typeface="+mj-lt"/>
              <a:buAutoNum type="arabicPeriod"/>
            </a:pPr>
            <a:r>
              <a:rPr lang="nl-NL" sz="1100" dirty="0"/>
              <a:t>Wijn: drink regelmatig, met mate en tijdens het eten of gezellig samenzijn met vrienden;</a:t>
            </a:r>
          </a:p>
          <a:p>
            <a:pPr>
              <a:buFont typeface="+mj-lt"/>
              <a:buAutoNum type="arabicPeriod"/>
            </a:pPr>
            <a:r>
              <a:rPr lang="nl-NL" sz="1100" dirty="0"/>
              <a:t>Gelijkgestemden: behoren tot een groep waarmee regelmatig wordt samengekomen heeft een positieve invloed op de gezondheid;</a:t>
            </a:r>
          </a:p>
          <a:p>
            <a:pPr>
              <a:buFont typeface="+mj-lt"/>
              <a:buAutoNum type="arabicPeriod"/>
            </a:pPr>
            <a:r>
              <a:rPr lang="nl-NL" sz="1100" dirty="0"/>
              <a:t>Familie: stel familie en geliefden op de eerste plaats;</a:t>
            </a:r>
          </a:p>
          <a:p>
            <a:pPr>
              <a:buFont typeface="+mj-lt"/>
              <a:buAutoNum type="arabicPeriod"/>
            </a:pPr>
            <a:r>
              <a:rPr lang="nl-NL" sz="1100" dirty="0"/>
              <a:t>Vriendenkring: goede vriendenkring en voldoende sociale contacten.</a:t>
            </a:r>
          </a:p>
          <a:p>
            <a:endParaRPr lang="nl-NL" sz="1100" dirty="0"/>
          </a:p>
        </p:txBody>
      </p:sp>
      <p:sp>
        <p:nvSpPr>
          <p:cNvPr id="27" name="Rectangle 2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2">
            <a:extLst>
              <a:ext uri="{FF2B5EF4-FFF2-40B4-BE49-F238E27FC236}">
                <a16:creationId xmlns:a16="http://schemas.microsoft.com/office/drawing/2014/main" id="{EEBE6575-56D5-9141-89F0-CD52B7D0C071}"/>
              </a:ext>
            </a:extLst>
          </p:cNvPr>
          <p:cNvPicPr>
            <a:picLocks noChangeAspect="1"/>
          </p:cNvPicPr>
          <p:nvPr/>
        </p:nvPicPr>
        <p:blipFill rotWithShape="1">
          <a:blip r:embed="rId2">
            <a:extLst>
              <a:ext uri="{28A0092B-C50C-407E-A947-70E740481C1C}">
                <a14:useLocalDpi xmlns:a14="http://schemas.microsoft.com/office/drawing/2010/main" val="0"/>
              </a:ext>
            </a:extLst>
          </a:blip>
          <a:srcRect t="18636"/>
          <a:stretch/>
        </p:blipFill>
        <p:spPr>
          <a:xfrm>
            <a:off x="5929498" y="1521398"/>
            <a:ext cx="5490390" cy="3350401"/>
          </a:xfrm>
          <a:prstGeom prst="rect">
            <a:avLst/>
          </a:prstGeom>
        </p:spPr>
      </p:pic>
    </p:spTree>
    <p:extLst>
      <p:ext uri="{BB962C8B-B14F-4D97-AF65-F5344CB8AC3E}">
        <p14:creationId xmlns:p14="http://schemas.microsoft.com/office/powerpoint/2010/main" val="3938166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A5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err="1">
                <a:solidFill>
                  <a:srgbClr val="FFFFFF"/>
                </a:solidFill>
                <a:latin typeface="+mj-lt"/>
                <a:ea typeface="+mj-ea"/>
                <a:cs typeface="+mj-cs"/>
              </a:rPr>
              <a:t>Koppeling</a:t>
            </a: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model </a:t>
            </a:r>
            <a:r>
              <a:rPr lang="en-US" sz="2600" kern="1200" dirty="0" err="1">
                <a:solidFill>
                  <a:srgbClr val="FFFFFF"/>
                </a:solidFill>
                <a:latin typeface="+mj-lt"/>
                <a:ea typeface="+mj-ea"/>
                <a:cs typeface="+mj-cs"/>
              </a:rPr>
              <a:t>positieve</a:t>
            </a:r>
            <a:r>
              <a:rPr lang="en-US" sz="2600" kern="1200" dirty="0">
                <a:solidFill>
                  <a:srgbClr val="FFFFFF"/>
                </a:solidFill>
                <a:latin typeface="+mj-lt"/>
                <a:ea typeface="+mj-ea"/>
                <a:cs typeface="+mj-cs"/>
              </a:rPr>
              <a:t> </a:t>
            </a:r>
            <a:r>
              <a:rPr lang="en-US" sz="2600" kern="1200" dirty="0" err="1">
                <a:solidFill>
                  <a:srgbClr val="FFFFFF"/>
                </a:solidFill>
                <a:latin typeface="+mj-lt"/>
                <a:ea typeface="+mj-ea"/>
                <a:cs typeface="+mj-cs"/>
              </a:rPr>
              <a:t>gezondheid</a:t>
            </a:r>
            <a:endParaRPr lang="en-US" sz="2600" kern="1200" dirty="0">
              <a:solidFill>
                <a:srgbClr val="FFFFFF"/>
              </a:solidFill>
              <a:latin typeface="+mj-lt"/>
              <a:ea typeface="+mj-ea"/>
              <a:cs typeface="+mj-cs"/>
            </a:endParaRPr>
          </a:p>
        </p:txBody>
      </p:sp>
      <p:pic>
        <p:nvPicPr>
          <p:cNvPr id="4" name="Tijdelijke aanduiding voor inhoud 3"/>
          <p:cNvPicPr>
            <a:picLocks noGrp="1" noChangeAspect="1"/>
          </p:cNvPicPr>
          <p:nvPr>
            <p:ph idx="1"/>
          </p:nvPr>
        </p:nvPicPr>
        <p:blipFill>
          <a:blip r:embed="rId2"/>
          <a:stretch>
            <a:fillRect/>
          </a:stretch>
        </p:blipFill>
        <p:spPr>
          <a:xfrm>
            <a:off x="4038600" y="1010274"/>
            <a:ext cx="7188199" cy="4834063"/>
          </a:xfrm>
          <a:prstGeom prst="rect">
            <a:avLst/>
          </a:prstGeom>
        </p:spPr>
      </p:pic>
    </p:spTree>
    <p:extLst>
      <p:ext uri="{BB962C8B-B14F-4D97-AF65-F5344CB8AC3E}">
        <p14:creationId xmlns:p14="http://schemas.microsoft.com/office/powerpoint/2010/main" val="2094389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Witte puzzel met een rood puzzelstukje">
            <a:extLst>
              <a:ext uri="{FF2B5EF4-FFF2-40B4-BE49-F238E27FC236}">
                <a16:creationId xmlns:a16="http://schemas.microsoft.com/office/drawing/2014/main" id="{D2A4C69C-34B4-4B82-A6DF-CE3A7CAD099B}"/>
              </a:ext>
            </a:extLst>
          </p:cNvPr>
          <p:cNvPicPr>
            <a:picLocks noChangeAspect="1"/>
          </p:cNvPicPr>
          <p:nvPr/>
        </p:nvPicPr>
        <p:blipFill rotWithShape="1">
          <a:blip r:embed="rId2">
            <a:alphaModFix amt="50000"/>
          </a:blip>
          <a:srcRect/>
          <a:stretch/>
        </p:blipFill>
        <p:spPr>
          <a:xfrm>
            <a:off x="20" y="1"/>
            <a:ext cx="12191980" cy="6857999"/>
          </a:xfrm>
          <a:prstGeom prst="rect">
            <a:avLst/>
          </a:prstGeom>
        </p:spPr>
      </p:pic>
      <p:sp>
        <p:nvSpPr>
          <p:cNvPr id="2" name="Titel 1">
            <a:extLst>
              <a:ext uri="{FF2B5EF4-FFF2-40B4-BE49-F238E27FC236}">
                <a16:creationId xmlns:a16="http://schemas.microsoft.com/office/drawing/2014/main" id="{8CF8C849-66C4-284A-90DB-602A46A09EAD}"/>
              </a:ext>
            </a:extLst>
          </p:cNvPr>
          <p:cNvSpPr>
            <a:spLocks noGrp="1"/>
          </p:cNvSpPr>
          <p:nvPr>
            <p:ph type="ctrTitle"/>
          </p:nvPr>
        </p:nvSpPr>
        <p:spPr>
          <a:xfrm>
            <a:off x="1524000" y="1122362"/>
            <a:ext cx="9144000" cy="2900518"/>
          </a:xfrm>
        </p:spPr>
        <p:txBody>
          <a:bodyPr>
            <a:normAutofit/>
          </a:bodyPr>
          <a:lstStyle/>
          <a:p>
            <a:r>
              <a:rPr lang="nl-NL" dirty="0">
                <a:solidFill>
                  <a:srgbClr val="FFFFFF"/>
                </a:solidFill>
              </a:rPr>
              <a:t>Blueszones, model positieve gezondheid en welvaartsziekten</a:t>
            </a:r>
          </a:p>
        </p:txBody>
      </p:sp>
      <p:sp>
        <p:nvSpPr>
          <p:cNvPr id="4" name="Ondertitel 3">
            <a:extLst>
              <a:ext uri="{FF2B5EF4-FFF2-40B4-BE49-F238E27FC236}">
                <a16:creationId xmlns:a16="http://schemas.microsoft.com/office/drawing/2014/main" id="{B1DB9C6A-542C-7444-97DB-C37C31B414D0}"/>
              </a:ext>
            </a:extLst>
          </p:cNvPr>
          <p:cNvSpPr>
            <a:spLocks noGrp="1"/>
          </p:cNvSpPr>
          <p:nvPr>
            <p:ph type="subTitle" idx="1"/>
          </p:nvPr>
        </p:nvSpPr>
        <p:spPr>
          <a:xfrm>
            <a:off x="1524000" y="4159404"/>
            <a:ext cx="9144000" cy="1098395"/>
          </a:xfrm>
        </p:spPr>
        <p:txBody>
          <a:bodyPr>
            <a:normAutofit/>
          </a:bodyPr>
          <a:lstStyle/>
          <a:p>
            <a:endParaRPr lang="nl-NL">
              <a:solidFill>
                <a:srgbClr val="FFFFFF"/>
              </a:solidFill>
            </a:endParaRPr>
          </a:p>
        </p:txBody>
      </p:sp>
    </p:spTree>
    <p:extLst>
      <p:ext uri="{BB962C8B-B14F-4D97-AF65-F5344CB8AC3E}">
        <p14:creationId xmlns:p14="http://schemas.microsoft.com/office/powerpoint/2010/main" val="365281727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97" y="1842677"/>
            <a:ext cx="3502474" cy="262046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fbeelding 6"/>
          <p:cNvPicPr/>
          <p:nvPr/>
        </p:nvPicPr>
        <p:blipFill>
          <a:blip r:embed="rId4">
            <a:extLst>
              <a:ext uri="{28A0092B-C50C-407E-A947-70E740481C1C}">
                <a14:useLocalDpi xmlns:a14="http://schemas.microsoft.com/office/drawing/2010/main" val="0"/>
              </a:ext>
            </a:extLst>
          </a:blip>
          <a:srcRect/>
          <a:stretch>
            <a:fillRect/>
          </a:stretch>
        </p:blipFill>
        <p:spPr bwMode="auto">
          <a:xfrm>
            <a:off x="186797" y="4794190"/>
            <a:ext cx="2960988" cy="1767152"/>
          </a:xfrm>
          <a:prstGeom prst="rect">
            <a:avLst/>
          </a:prstGeom>
        </p:spPr>
      </p:pic>
      <p:pic>
        <p:nvPicPr>
          <p:cNvPr id="9" name="Afbeelding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4028" y="1815880"/>
            <a:ext cx="7288557" cy="1788521"/>
          </a:xfrm>
          <a:prstGeom prst="rect">
            <a:avLst/>
          </a:prstGeom>
        </p:spPr>
      </p:pic>
      <p:sp>
        <p:nvSpPr>
          <p:cNvPr id="6" name="Titel 5"/>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Meetpunten gezondheid</a:t>
            </a:r>
          </a:p>
        </p:txBody>
      </p:sp>
      <p:pic>
        <p:nvPicPr>
          <p:cNvPr id="3" name="Afbeelding 2" descr="Afbeelding met pentekening&#10;&#10;Automatisch gegenereerde beschrijving">
            <a:extLst>
              <a:ext uri="{FF2B5EF4-FFF2-40B4-BE49-F238E27FC236}">
                <a16:creationId xmlns:a16="http://schemas.microsoft.com/office/drawing/2014/main" id="{E7B67CD0-C6F7-FC4F-9E8F-40076A3FB58A}"/>
              </a:ext>
            </a:extLst>
          </p:cNvPr>
          <p:cNvPicPr>
            <a:picLocks noChangeAspect="1"/>
          </p:cNvPicPr>
          <p:nvPr/>
        </p:nvPicPr>
        <p:blipFill>
          <a:blip r:embed="rId6"/>
          <a:stretch>
            <a:fillRect/>
          </a:stretch>
        </p:blipFill>
        <p:spPr>
          <a:xfrm>
            <a:off x="8451173" y="4147859"/>
            <a:ext cx="2266996" cy="2434148"/>
          </a:xfrm>
          <a:prstGeom prst="rect">
            <a:avLst/>
          </a:prstGeom>
        </p:spPr>
      </p:pic>
      <p:sp>
        <p:nvSpPr>
          <p:cNvPr id="2" name="Rechthoek 1">
            <a:extLst>
              <a:ext uri="{FF2B5EF4-FFF2-40B4-BE49-F238E27FC236}">
                <a16:creationId xmlns:a16="http://schemas.microsoft.com/office/drawing/2014/main" id="{26225D3D-E1FB-C148-B481-C3E429E72BBF}"/>
              </a:ext>
            </a:extLst>
          </p:cNvPr>
          <p:cNvSpPr/>
          <p:nvPr/>
        </p:nvSpPr>
        <p:spPr>
          <a:xfrm>
            <a:off x="4364028" y="4147859"/>
            <a:ext cx="406104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Hoe meten we de middelomtrek en BMI?</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734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4C53-6382-5642-BA3F-A90C59672770}"/>
              </a:ext>
            </a:extLst>
          </p:cNvPr>
          <p:cNvSpPr>
            <a:spLocks noGrp="1"/>
          </p:cNvSpPr>
          <p:nvPr>
            <p:ph type="title"/>
          </p:nvPr>
        </p:nvSpPr>
        <p:spPr>
          <a:xfrm>
            <a:off x="793662" y="386930"/>
            <a:ext cx="10066122" cy="1298448"/>
          </a:xfrm>
        </p:spPr>
        <p:txBody>
          <a:bodyPr anchor="b">
            <a:normAutofit/>
          </a:bodyPr>
          <a:lstStyle/>
          <a:p>
            <a:r>
              <a:rPr lang="nl-NL" sz="4800"/>
              <a:t>Gezondheid en voeding…. hoe zit dat?</a:t>
            </a:r>
            <a:endParaRPr lang="nl-NL" sz="4800" dirty="0"/>
          </a:p>
        </p:txBody>
      </p:sp>
      <p:sp>
        <p:nvSpPr>
          <p:cNvPr id="3" name="Tijdelijke aanduiding voor inhoud 2">
            <a:extLst>
              <a:ext uri="{FF2B5EF4-FFF2-40B4-BE49-F238E27FC236}">
                <a16:creationId xmlns:a16="http://schemas.microsoft.com/office/drawing/2014/main" id="{20B06ECA-E80E-9940-85E8-554C0947CB2B}"/>
              </a:ext>
            </a:extLst>
          </p:cNvPr>
          <p:cNvSpPr>
            <a:spLocks noGrp="1"/>
          </p:cNvSpPr>
          <p:nvPr>
            <p:ph idx="1"/>
          </p:nvPr>
        </p:nvSpPr>
        <p:spPr>
          <a:xfrm>
            <a:off x="793660" y="2599509"/>
            <a:ext cx="4160725" cy="3598989"/>
          </a:xfrm>
        </p:spPr>
        <p:txBody>
          <a:bodyPr anchor="ctr">
            <a:normAutofit/>
          </a:bodyPr>
          <a:lstStyle/>
          <a:p>
            <a:pPr marL="0" indent="0">
              <a:buNone/>
            </a:pPr>
            <a:r>
              <a:rPr lang="nl-NL" sz="2000"/>
              <a:t>Richtlijnen goede voeding 2015 (gezondheidsraad)</a:t>
            </a:r>
          </a:p>
          <a:p>
            <a:pPr marL="0" indent="0">
              <a:buNone/>
            </a:pPr>
            <a:r>
              <a:rPr lang="nl-NL" sz="2000"/>
              <a:t>Schijf van vijf (voedingscentrum)</a:t>
            </a:r>
          </a:p>
          <a:p>
            <a:pPr marL="0" indent="0">
              <a:buNone/>
            </a:pPr>
            <a:r>
              <a:rPr lang="nl-NL" sz="2000"/>
              <a:t>Puur gezond piramide</a:t>
            </a:r>
          </a:p>
          <a:p>
            <a:pPr marL="0" indent="0">
              <a:buNone/>
            </a:pPr>
            <a:r>
              <a:rPr lang="nl-NL" sz="2000"/>
              <a:t>Zoek de overeenkomsten en de verschillen.</a:t>
            </a:r>
            <a:endParaRPr lang="nl-NL" sz="2000" dirty="0"/>
          </a:p>
        </p:txBody>
      </p:sp>
      <p:pic>
        <p:nvPicPr>
          <p:cNvPr id="5" name="Afbeelding 4">
            <a:extLst>
              <a:ext uri="{FF2B5EF4-FFF2-40B4-BE49-F238E27FC236}">
                <a16:creationId xmlns:a16="http://schemas.microsoft.com/office/drawing/2014/main" id="{F05E25E2-179E-864E-9905-8FCA0919DFC2}"/>
              </a:ext>
            </a:extLst>
          </p:cNvPr>
          <p:cNvPicPr>
            <a:picLocks noChangeAspect="1"/>
          </p:cNvPicPr>
          <p:nvPr/>
        </p:nvPicPr>
        <p:blipFill rotWithShape="1">
          <a:blip r:embed="rId2"/>
          <a:srcRect l="10703" r="13960" b="-2"/>
          <a:stretch/>
        </p:blipFill>
        <p:spPr>
          <a:xfrm>
            <a:off x="5418759" y="2559047"/>
            <a:ext cx="2741805" cy="3639451"/>
          </a:xfrm>
          <a:prstGeom prst="rect">
            <a:avLst/>
          </a:prstGeom>
        </p:spPr>
      </p:pic>
      <p:pic>
        <p:nvPicPr>
          <p:cNvPr id="7" name="Afbeelding 6" descr="Afbeelding met tekening, tafel, voedsel&#10;&#10;Automatisch gegenereerde beschrijving">
            <a:extLst>
              <a:ext uri="{FF2B5EF4-FFF2-40B4-BE49-F238E27FC236}">
                <a16:creationId xmlns:a16="http://schemas.microsoft.com/office/drawing/2014/main" id="{ABBB007F-27B4-8D47-AE41-1D56731A1E75}"/>
              </a:ext>
            </a:extLst>
          </p:cNvPr>
          <p:cNvPicPr>
            <a:picLocks noChangeAspect="1"/>
          </p:cNvPicPr>
          <p:nvPr/>
        </p:nvPicPr>
        <p:blipFill rotWithShape="1">
          <a:blip r:embed="rId3"/>
          <a:srcRect t="6100" r="3" b="3"/>
          <a:stretch/>
        </p:blipFill>
        <p:spPr>
          <a:xfrm>
            <a:off x="8412616" y="2559047"/>
            <a:ext cx="2743620" cy="3639451"/>
          </a:xfrm>
          <a:prstGeom prst="rect">
            <a:avLst/>
          </a:prstGeom>
        </p:spPr>
      </p:pic>
    </p:spTree>
    <p:extLst>
      <p:ext uri="{BB962C8B-B14F-4D97-AF65-F5344CB8AC3E}">
        <p14:creationId xmlns:p14="http://schemas.microsoft.com/office/powerpoint/2010/main" val="1771505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9745" y="494410"/>
            <a:ext cx="5855576" cy="1692794"/>
          </a:xfrm>
        </p:spPr>
        <p:txBody>
          <a:bodyPr>
            <a:normAutofit fontScale="90000"/>
          </a:bodyPr>
          <a:lstStyle/>
          <a:p>
            <a:r>
              <a:rPr lang="nl-NL" dirty="0"/>
              <a:t>Soorten zorg en ontwikkelingen huidige tijd</a:t>
            </a:r>
          </a:p>
        </p:txBody>
      </p:sp>
      <p:sp>
        <p:nvSpPr>
          <p:cNvPr id="3" name="Tijdelijke aanduiding voor inhoud 2"/>
          <p:cNvSpPr>
            <a:spLocks noGrp="1"/>
          </p:cNvSpPr>
          <p:nvPr>
            <p:ph idx="1"/>
          </p:nvPr>
        </p:nvSpPr>
        <p:spPr>
          <a:xfrm>
            <a:off x="2015491" y="2575034"/>
            <a:ext cx="3840085" cy="3462228"/>
          </a:xfrm>
        </p:spPr>
        <p:txBody>
          <a:bodyPr>
            <a:normAutofit/>
          </a:bodyPr>
          <a:lstStyle/>
          <a:p>
            <a:r>
              <a:rPr lang="nl-NL" sz="1600" dirty="0"/>
              <a:t>Zorg heeft drie vormen:</a:t>
            </a:r>
          </a:p>
          <a:p>
            <a:pPr lvl="1"/>
            <a:r>
              <a:rPr lang="nl-NL" sz="1600" b="1" dirty="0"/>
              <a:t>Preventie</a:t>
            </a:r>
            <a:r>
              <a:rPr lang="nl-NL" sz="1600" dirty="0"/>
              <a:t>: zorgen dat men gezond blijft</a:t>
            </a:r>
          </a:p>
          <a:p>
            <a:pPr lvl="1"/>
            <a:r>
              <a:rPr lang="nl-NL" sz="1600" b="1" dirty="0"/>
              <a:t>Cure</a:t>
            </a:r>
            <a:r>
              <a:rPr lang="nl-NL" sz="1600" dirty="0"/>
              <a:t>: beter worden als men ziek is</a:t>
            </a:r>
          </a:p>
          <a:p>
            <a:pPr lvl="1"/>
            <a:r>
              <a:rPr lang="nl-NL" sz="1600" b="1" dirty="0"/>
              <a:t>Care</a:t>
            </a:r>
            <a:r>
              <a:rPr lang="nl-NL" sz="1600" dirty="0"/>
              <a:t>: zo goed mogelijk leven met een chronische ziekte</a:t>
            </a:r>
          </a:p>
        </p:txBody>
      </p:sp>
      <p:pic>
        <p:nvPicPr>
          <p:cNvPr id="4" name="Afbeelding 3"/>
          <p:cNvPicPr>
            <a:picLocks noChangeAspect="1"/>
          </p:cNvPicPr>
          <p:nvPr/>
        </p:nvPicPr>
        <p:blipFill rotWithShape="1">
          <a:blip r:embed="rId2"/>
          <a:srcRect l="14819" r="16139"/>
          <a:stretch/>
        </p:blipFill>
        <p:spPr>
          <a:xfrm>
            <a:off x="5933137" y="11"/>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08370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44CA0-D7AE-9746-A751-43DB7A360B81}"/>
              </a:ext>
            </a:extLst>
          </p:cNvPr>
          <p:cNvSpPr>
            <a:spLocks noGrp="1"/>
          </p:cNvSpPr>
          <p:nvPr>
            <p:ph type="title"/>
          </p:nvPr>
        </p:nvSpPr>
        <p:spPr>
          <a:xfrm>
            <a:off x="1280969" y="150402"/>
            <a:ext cx="10515600" cy="1325563"/>
          </a:xfrm>
        </p:spPr>
        <p:txBody>
          <a:bodyPr/>
          <a:lstStyle/>
          <a:p>
            <a:r>
              <a:rPr lang="nl-NL" dirty="0"/>
              <a:t>Samenstelling en variatie van belang!</a:t>
            </a:r>
          </a:p>
        </p:txBody>
      </p:sp>
      <p:sp>
        <p:nvSpPr>
          <p:cNvPr id="4" name="Tijdelijke aanduiding voor inhoud 3">
            <a:extLst>
              <a:ext uri="{FF2B5EF4-FFF2-40B4-BE49-F238E27FC236}">
                <a16:creationId xmlns:a16="http://schemas.microsoft.com/office/drawing/2014/main" id="{C2B2FEDD-468E-7E4C-A195-67C21B9B2EC9}"/>
              </a:ext>
            </a:extLst>
          </p:cNvPr>
          <p:cNvSpPr>
            <a:spLocks noGrp="1"/>
          </p:cNvSpPr>
          <p:nvPr>
            <p:ph sz="half" idx="1"/>
          </p:nvPr>
        </p:nvSpPr>
        <p:spPr>
          <a:xfrm>
            <a:off x="1280969" y="1427108"/>
            <a:ext cx="6006664" cy="5013434"/>
          </a:xfrm>
        </p:spPr>
        <p:txBody>
          <a:bodyPr>
            <a:normAutofit fontScale="62500" lnSpcReduction="20000"/>
          </a:bodyPr>
          <a:lstStyle/>
          <a:p>
            <a:pPr marL="0" indent="0">
              <a:buNone/>
            </a:pPr>
            <a:r>
              <a:rPr lang="nl-NL" dirty="0">
                <a:solidFill>
                  <a:schemeClr val="tx2"/>
                </a:solidFill>
              </a:rPr>
              <a:t>Voedsel levert:</a:t>
            </a:r>
          </a:p>
          <a:p>
            <a:pPr marL="0" indent="0">
              <a:buNone/>
            </a:pPr>
            <a:r>
              <a:rPr lang="nl-NL" dirty="0">
                <a:solidFill>
                  <a:schemeClr val="tx2"/>
                </a:solidFill>
              </a:rPr>
              <a:t>Regulerende en beschermende stoffen</a:t>
            </a:r>
          </a:p>
          <a:p>
            <a:pPr marL="257175" indent="-257175">
              <a:buFont typeface="Courier New" panose="02070309020205020404" pitchFamily="49" charset="0"/>
              <a:buChar char="o"/>
            </a:pPr>
            <a:r>
              <a:rPr lang="nl-NL" dirty="0">
                <a:solidFill>
                  <a:srgbClr val="45A248"/>
                </a:solidFill>
              </a:rPr>
              <a:t>Vit</a:t>
            </a:r>
            <a:r>
              <a:rPr lang="nl-NL" dirty="0">
                <a:solidFill>
                  <a:srgbClr val="D77095"/>
                </a:solidFill>
              </a:rPr>
              <a:t>am</a:t>
            </a:r>
            <a:r>
              <a:rPr lang="nl-NL" dirty="0">
                <a:solidFill>
                  <a:srgbClr val="EECB11"/>
                </a:solidFill>
              </a:rPr>
              <a:t>in</a:t>
            </a:r>
            <a:r>
              <a:rPr lang="nl-NL" dirty="0">
                <a:solidFill>
                  <a:srgbClr val="EA7822"/>
                </a:solidFill>
              </a:rPr>
              <a:t>es</a:t>
            </a:r>
          </a:p>
          <a:p>
            <a:pPr marL="257175" indent="-257175">
              <a:buFont typeface="Courier New" panose="02070309020205020404" pitchFamily="49" charset="0"/>
              <a:buChar char="o"/>
            </a:pPr>
            <a:r>
              <a:rPr lang="nl-NL" dirty="0">
                <a:solidFill>
                  <a:srgbClr val="45A248"/>
                </a:solidFill>
              </a:rPr>
              <a:t>Mi</a:t>
            </a:r>
            <a:r>
              <a:rPr lang="nl-NL" dirty="0">
                <a:solidFill>
                  <a:srgbClr val="D77095"/>
                </a:solidFill>
              </a:rPr>
              <a:t>ne</a:t>
            </a:r>
            <a:r>
              <a:rPr lang="nl-NL" dirty="0">
                <a:solidFill>
                  <a:srgbClr val="F3CE19"/>
                </a:solidFill>
              </a:rPr>
              <a:t>ra</a:t>
            </a:r>
            <a:r>
              <a:rPr lang="nl-NL" dirty="0">
                <a:solidFill>
                  <a:schemeClr val="tx2"/>
                </a:solidFill>
              </a:rPr>
              <a:t>len</a:t>
            </a:r>
          </a:p>
          <a:p>
            <a:pPr marL="257175" indent="-257175">
              <a:buFont typeface="Courier New" panose="02070309020205020404" pitchFamily="49" charset="0"/>
              <a:buChar char="o"/>
            </a:pPr>
            <a:r>
              <a:rPr lang="nl-NL" dirty="0">
                <a:solidFill>
                  <a:schemeClr val="tx2"/>
                </a:solidFill>
              </a:rPr>
              <a:t>Voedings</a:t>
            </a:r>
            <a:r>
              <a:rPr lang="nl-NL" dirty="0">
                <a:solidFill>
                  <a:srgbClr val="42A049"/>
                </a:solidFill>
              </a:rPr>
              <a:t>vezel</a:t>
            </a:r>
          </a:p>
          <a:p>
            <a:pPr marL="257175" indent="-257175">
              <a:buFont typeface="Courier New" panose="02070309020205020404" pitchFamily="49" charset="0"/>
              <a:buChar char="o"/>
            </a:pPr>
            <a:r>
              <a:rPr lang="nl-NL" dirty="0">
                <a:solidFill>
                  <a:schemeClr val="accent1"/>
                </a:solidFill>
              </a:rPr>
              <a:t>Vocht</a:t>
            </a:r>
          </a:p>
          <a:p>
            <a:pPr marL="257175" indent="-257175">
              <a:buFont typeface="Courier New" panose="02070309020205020404" pitchFamily="49" charset="0"/>
              <a:buChar char="o"/>
            </a:pPr>
            <a:endParaRPr lang="nl-NL" dirty="0">
              <a:solidFill>
                <a:schemeClr val="accent1"/>
              </a:solidFill>
            </a:endParaRPr>
          </a:p>
          <a:p>
            <a:pPr marL="0" indent="0">
              <a:buNone/>
            </a:pPr>
            <a:r>
              <a:rPr lang="en-US" dirty="0" err="1">
                <a:solidFill>
                  <a:schemeClr val="tx2"/>
                </a:solidFill>
              </a:rPr>
              <a:t>Brandstoffen</a:t>
            </a:r>
            <a:endParaRPr lang="en-US" dirty="0">
              <a:solidFill>
                <a:schemeClr val="tx2"/>
              </a:solidFill>
            </a:endParaRPr>
          </a:p>
          <a:p>
            <a:pPr marL="214313" indent="-214313">
              <a:buFont typeface="Courier New" panose="02070309020205020404" pitchFamily="49" charset="0"/>
              <a:buChar char="o"/>
            </a:pPr>
            <a:r>
              <a:rPr lang="en-US" dirty="0" err="1">
                <a:solidFill>
                  <a:srgbClr val="EA7822"/>
                </a:solidFill>
              </a:rPr>
              <a:t>Koolhydraten</a:t>
            </a:r>
            <a:endParaRPr lang="en-US" dirty="0">
              <a:solidFill>
                <a:srgbClr val="EA7822"/>
              </a:solidFill>
            </a:endParaRPr>
          </a:p>
          <a:p>
            <a:pPr marL="214313" indent="-214313">
              <a:buFont typeface="Courier New" panose="02070309020205020404" pitchFamily="49" charset="0"/>
              <a:buChar char="o"/>
            </a:pPr>
            <a:r>
              <a:rPr lang="en-US" dirty="0" err="1">
                <a:solidFill>
                  <a:srgbClr val="F3CE19"/>
                </a:solidFill>
              </a:rPr>
              <a:t>Vetten</a:t>
            </a:r>
            <a:endParaRPr lang="en-US" dirty="0">
              <a:solidFill>
                <a:srgbClr val="F3CE19"/>
              </a:solidFill>
            </a:endParaRPr>
          </a:p>
          <a:p>
            <a:pPr marL="214313" indent="-214313">
              <a:buFont typeface="Courier New" panose="02070309020205020404" pitchFamily="49" charset="0"/>
              <a:buChar char="o"/>
            </a:pPr>
            <a:r>
              <a:rPr lang="en-US" dirty="0">
                <a:solidFill>
                  <a:srgbClr val="FF0000"/>
                </a:solidFill>
              </a:rPr>
              <a:t>Alcohol </a:t>
            </a:r>
          </a:p>
          <a:p>
            <a:pPr marL="214313" indent="-214313">
              <a:buFont typeface="Courier New" panose="02070309020205020404" pitchFamily="49" charset="0"/>
              <a:buChar char="o"/>
            </a:pPr>
            <a:endParaRPr lang="en-US" dirty="0">
              <a:solidFill>
                <a:srgbClr val="FF0000"/>
              </a:solidFill>
            </a:endParaRPr>
          </a:p>
          <a:p>
            <a:pPr marL="0" indent="0">
              <a:buNone/>
            </a:pPr>
            <a:r>
              <a:rPr lang="nl-NL" dirty="0">
                <a:solidFill>
                  <a:schemeClr val="tx2"/>
                </a:solidFill>
              </a:rPr>
              <a:t>Bouwstoffen</a:t>
            </a:r>
          </a:p>
          <a:p>
            <a:pPr marL="257175" indent="-257175">
              <a:buFont typeface="Courier New" panose="02070309020205020404" pitchFamily="49" charset="0"/>
              <a:buChar char="o"/>
            </a:pPr>
            <a:r>
              <a:rPr lang="nl-NL" dirty="0">
                <a:solidFill>
                  <a:srgbClr val="D36C8F"/>
                </a:solidFill>
              </a:rPr>
              <a:t>Eiwitten</a:t>
            </a:r>
          </a:p>
          <a:p>
            <a:pPr marL="257175" indent="-257175">
              <a:buFont typeface="Courier New" panose="02070309020205020404" pitchFamily="49" charset="0"/>
              <a:buChar char="o"/>
            </a:pPr>
            <a:r>
              <a:rPr lang="nl-NL" dirty="0">
                <a:solidFill>
                  <a:srgbClr val="EECB11"/>
                </a:solidFill>
              </a:rPr>
              <a:t>Vetten</a:t>
            </a:r>
          </a:p>
          <a:p>
            <a:pPr marL="0" indent="0">
              <a:buNone/>
            </a:pPr>
            <a:endParaRPr lang="nl-NL" dirty="0">
              <a:solidFill>
                <a:srgbClr val="FF0000"/>
              </a:solidFill>
            </a:endParaRPr>
          </a:p>
          <a:p>
            <a:pPr marL="0" indent="0">
              <a:buNone/>
            </a:pPr>
            <a:endParaRPr lang="nl-NL" dirty="0">
              <a:solidFill>
                <a:schemeClr val="accent1"/>
              </a:solidFill>
            </a:endParaRPr>
          </a:p>
          <a:p>
            <a:pPr marL="0" indent="0">
              <a:buNone/>
            </a:pPr>
            <a:endParaRPr lang="nl-NL" dirty="0"/>
          </a:p>
        </p:txBody>
      </p:sp>
      <p:sp>
        <p:nvSpPr>
          <p:cNvPr id="5" name="Tijdelijke aanduiding voor inhoud 4">
            <a:extLst>
              <a:ext uri="{FF2B5EF4-FFF2-40B4-BE49-F238E27FC236}">
                <a16:creationId xmlns:a16="http://schemas.microsoft.com/office/drawing/2014/main" id="{077B1AD7-5F1E-E842-A3E3-C3629DA311D1}"/>
              </a:ext>
            </a:extLst>
          </p:cNvPr>
          <p:cNvSpPr>
            <a:spLocks noGrp="1"/>
          </p:cNvSpPr>
          <p:nvPr>
            <p:ph sz="half" idx="2"/>
          </p:nvPr>
        </p:nvSpPr>
        <p:spPr>
          <a:xfrm>
            <a:off x="5360276" y="1475965"/>
            <a:ext cx="6006664" cy="4726535"/>
          </a:xfrm>
        </p:spPr>
        <p:txBody>
          <a:bodyPr>
            <a:normAutofit fontScale="62500" lnSpcReduction="20000"/>
          </a:bodyPr>
          <a:lstStyle/>
          <a:p>
            <a:pPr marL="0" indent="0">
              <a:buNone/>
            </a:pPr>
            <a:endParaRPr lang="nl-NL" dirty="0"/>
          </a:p>
        </p:txBody>
      </p:sp>
      <p:pic>
        <p:nvPicPr>
          <p:cNvPr id="6" name="Picture 2">
            <a:extLst>
              <a:ext uri="{FF2B5EF4-FFF2-40B4-BE49-F238E27FC236}">
                <a16:creationId xmlns:a16="http://schemas.microsoft.com/office/drawing/2014/main" id="{9653858C-E82C-2244-A4A0-EBBC243B6B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2568" y="2231951"/>
            <a:ext cx="4448463" cy="340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6601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E1AE87C-EC0C-0248-8F37-36314CFC1F48}"/>
              </a:ext>
            </a:extLst>
          </p:cNvPr>
          <p:cNvSpPr>
            <a:spLocks noGrp="1"/>
          </p:cNvSpPr>
          <p:nvPr>
            <p:ph type="title"/>
          </p:nvPr>
        </p:nvSpPr>
        <p:spPr>
          <a:xfrm>
            <a:off x="645858" y="5110423"/>
            <a:ext cx="10906061" cy="671540"/>
          </a:xfrm>
          <a:noFill/>
        </p:spPr>
        <p:txBody>
          <a:bodyPr vert="horz" lIns="91440" tIns="45720" rIns="91440" bIns="45720" rtlCol="0" anchor="ctr">
            <a:normAutofit/>
          </a:bodyPr>
          <a:lstStyle/>
          <a:p>
            <a:pPr algn="ctr"/>
            <a:r>
              <a:rPr lang="en-US" sz="4100"/>
              <a:t>Even terug naar de basis</a:t>
            </a:r>
          </a:p>
        </p:txBody>
      </p:sp>
      <p:pic>
        <p:nvPicPr>
          <p:cNvPr id="8" name="Tijdelijke aanduiding voor inhoud 7" descr="Afbeelding met tafel&#10;&#10;Automatisch gegenereerde beschrijving">
            <a:extLst>
              <a:ext uri="{FF2B5EF4-FFF2-40B4-BE49-F238E27FC236}">
                <a16:creationId xmlns:a16="http://schemas.microsoft.com/office/drawing/2014/main" id="{B21C37A9-A35D-AD40-8DCA-215722357FEC}"/>
              </a:ext>
            </a:extLst>
          </p:cNvPr>
          <p:cNvPicPr>
            <a:picLocks noGrp="1" noChangeAspect="1"/>
          </p:cNvPicPr>
          <p:nvPr>
            <p:ph idx="1"/>
          </p:nvPr>
        </p:nvPicPr>
        <p:blipFill rotWithShape="1">
          <a:blip r:embed="rId2"/>
          <a:srcRect t="6470" r="1" b="6471"/>
          <a:stretch/>
        </p:blipFill>
        <p:spPr>
          <a:xfrm>
            <a:off x="2170029" y="804672"/>
            <a:ext cx="7851943" cy="3554676"/>
          </a:xfrm>
          <a:prstGeom prst="rect">
            <a:avLst/>
          </a:prstGeom>
          <a:effectLst/>
        </p:spPr>
      </p:pic>
    </p:spTree>
    <p:extLst>
      <p:ext uri="{BB962C8B-B14F-4D97-AF65-F5344CB8AC3E}">
        <p14:creationId xmlns:p14="http://schemas.microsoft.com/office/powerpoint/2010/main" val="3209304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EF095B-D51B-EE41-A507-A9FA13B48749}"/>
              </a:ext>
            </a:extLst>
          </p:cNvPr>
          <p:cNvSpPr>
            <a:spLocks noGrp="1"/>
          </p:cNvSpPr>
          <p:nvPr>
            <p:ph type="title"/>
          </p:nvPr>
        </p:nvSpPr>
        <p:spPr/>
        <p:txBody>
          <a:bodyPr/>
          <a:lstStyle/>
          <a:p>
            <a:r>
              <a:rPr lang="nl-NL" dirty="0"/>
              <a:t>Hoe bereken je hoeveel iemand nodig heeft?</a:t>
            </a:r>
          </a:p>
        </p:txBody>
      </p:sp>
      <p:sp>
        <p:nvSpPr>
          <p:cNvPr id="3" name="Tijdelijke aanduiding voor inhoud 2">
            <a:extLst>
              <a:ext uri="{FF2B5EF4-FFF2-40B4-BE49-F238E27FC236}">
                <a16:creationId xmlns:a16="http://schemas.microsoft.com/office/drawing/2014/main" id="{141D6CF7-5E85-E643-99EE-66639DF7CA00}"/>
              </a:ext>
            </a:extLst>
          </p:cNvPr>
          <p:cNvSpPr>
            <a:spLocks noGrp="1"/>
          </p:cNvSpPr>
          <p:nvPr>
            <p:ph idx="1"/>
          </p:nvPr>
        </p:nvSpPr>
        <p:spPr/>
        <p:txBody>
          <a:bodyPr>
            <a:normAutofit fontScale="92500" lnSpcReduction="10000"/>
          </a:bodyPr>
          <a:lstStyle/>
          <a:p>
            <a:pPr marL="0" indent="0">
              <a:buNone/>
            </a:pPr>
            <a:r>
              <a:rPr lang="nl-NL" dirty="0"/>
              <a:t>Harris en Benedict (herzien door Roza en </a:t>
            </a:r>
            <a:r>
              <a:rPr lang="nl-NL" dirty="0" err="1"/>
              <a:t>Shizgal</a:t>
            </a:r>
            <a:r>
              <a:rPr lang="nl-NL" dirty="0"/>
              <a:t>):</a:t>
            </a:r>
          </a:p>
          <a:p>
            <a:r>
              <a:rPr lang="nl-NL" b="1" dirty="0"/>
              <a:t>Mannen:</a:t>
            </a:r>
            <a:br>
              <a:rPr lang="nl-NL" dirty="0"/>
            </a:br>
            <a:r>
              <a:rPr lang="nl-NL" dirty="0"/>
              <a:t>88,362 + (13,397 x gewicht in kilogrammen) + (4,799 x lichaamslengte in centimeters) – (5,677 x leeftijd in jaren) = energieverbruik in rust ook wel BMR Basal </a:t>
            </a:r>
            <a:r>
              <a:rPr lang="nl-NL" dirty="0" err="1"/>
              <a:t>Metabolic</a:t>
            </a:r>
            <a:r>
              <a:rPr lang="nl-NL" dirty="0"/>
              <a:t> </a:t>
            </a:r>
            <a:r>
              <a:rPr lang="nl-NL" dirty="0" err="1"/>
              <a:t>Rate</a:t>
            </a:r>
            <a:endParaRPr lang="nl-NL" dirty="0"/>
          </a:p>
          <a:p>
            <a:r>
              <a:rPr lang="nl-NL" b="1" dirty="0"/>
              <a:t>Vrouwen:</a:t>
            </a:r>
            <a:br>
              <a:rPr lang="nl-NL" dirty="0"/>
            </a:br>
            <a:r>
              <a:rPr lang="nl-NL" dirty="0"/>
              <a:t>447,593 + (9,247 x gewicht in kilogrammen) + (3,098 x lengte in centimeters) – (4,330 x leeftijd in jaren) = energieverbruik in rust ook wel BMR Basal </a:t>
            </a:r>
            <a:r>
              <a:rPr lang="nl-NL" dirty="0" err="1"/>
              <a:t>Metabolic</a:t>
            </a:r>
            <a:r>
              <a:rPr lang="nl-NL" dirty="0"/>
              <a:t> </a:t>
            </a:r>
            <a:r>
              <a:rPr lang="nl-NL" dirty="0" err="1"/>
              <a:t>Rate</a:t>
            </a:r>
            <a:endParaRPr lang="nl-NL" dirty="0"/>
          </a:p>
          <a:p>
            <a:pPr marL="0" indent="0">
              <a:buNone/>
            </a:pPr>
            <a:r>
              <a:rPr lang="nl-NL" dirty="0"/>
              <a:t>Waarom geslacht, gewicht, lengte en leeftijd?</a:t>
            </a:r>
          </a:p>
          <a:p>
            <a:pPr marL="0" indent="0">
              <a:buNone/>
            </a:pPr>
            <a:r>
              <a:rPr lang="nl-NL" dirty="0"/>
              <a:t>Bereken voor jezelf.</a:t>
            </a:r>
          </a:p>
        </p:txBody>
      </p:sp>
    </p:spTree>
    <p:extLst>
      <p:ext uri="{BB962C8B-B14F-4D97-AF65-F5344CB8AC3E}">
        <p14:creationId xmlns:p14="http://schemas.microsoft.com/office/powerpoint/2010/main" val="2756647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92DF22-FB01-B545-BEA1-F449EE80A450}"/>
              </a:ext>
            </a:extLst>
          </p:cNvPr>
          <p:cNvSpPr>
            <a:spLocks noGrp="1"/>
          </p:cNvSpPr>
          <p:nvPr>
            <p:ph type="title"/>
          </p:nvPr>
        </p:nvSpPr>
        <p:spPr/>
        <p:txBody>
          <a:bodyPr/>
          <a:lstStyle/>
          <a:p>
            <a:r>
              <a:rPr lang="nl-NL" dirty="0"/>
              <a:t>PAL (</a:t>
            </a:r>
            <a:r>
              <a:rPr lang="nl-NL" dirty="0" err="1"/>
              <a:t>physical</a:t>
            </a:r>
            <a:r>
              <a:rPr lang="nl-NL" dirty="0"/>
              <a:t> </a:t>
            </a:r>
            <a:r>
              <a:rPr lang="nl-NL" dirty="0" err="1"/>
              <a:t>activity</a:t>
            </a:r>
            <a:r>
              <a:rPr lang="nl-NL" dirty="0"/>
              <a:t> level) waarden: </a:t>
            </a:r>
          </a:p>
        </p:txBody>
      </p:sp>
      <p:graphicFrame>
        <p:nvGraphicFramePr>
          <p:cNvPr id="4" name="Tijdelijke aanduiding voor inhoud 3">
            <a:extLst>
              <a:ext uri="{FF2B5EF4-FFF2-40B4-BE49-F238E27FC236}">
                <a16:creationId xmlns:a16="http://schemas.microsoft.com/office/drawing/2014/main" id="{DBED585D-8EF2-1742-BCA9-B5BC2F8440A0}"/>
              </a:ext>
            </a:extLst>
          </p:cNvPr>
          <p:cNvGraphicFramePr>
            <a:graphicFrameLocks noGrp="1"/>
          </p:cNvGraphicFramePr>
          <p:nvPr>
            <p:ph idx="1"/>
          </p:nvPr>
        </p:nvGraphicFramePr>
        <p:xfrm>
          <a:off x="3376414" y="1776920"/>
          <a:ext cx="5439172" cy="4448748"/>
        </p:xfrm>
        <a:graphic>
          <a:graphicData uri="http://schemas.openxmlformats.org/drawingml/2006/table">
            <a:tbl>
              <a:tblPr/>
              <a:tblGrid>
                <a:gridCol w="2719586">
                  <a:extLst>
                    <a:ext uri="{9D8B030D-6E8A-4147-A177-3AD203B41FA5}">
                      <a16:colId xmlns:a16="http://schemas.microsoft.com/office/drawing/2014/main" val="4242989503"/>
                    </a:ext>
                  </a:extLst>
                </a:gridCol>
                <a:gridCol w="2719586">
                  <a:extLst>
                    <a:ext uri="{9D8B030D-6E8A-4147-A177-3AD203B41FA5}">
                      <a16:colId xmlns:a16="http://schemas.microsoft.com/office/drawing/2014/main" val="1443329881"/>
                    </a:ext>
                  </a:extLst>
                </a:gridCol>
              </a:tblGrid>
              <a:tr h="369204">
                <a:tc>
                  <a:txBody>
                    <a:bodyPr/>
                    <a:lstStyle/>
                    <a:p>
                      <a:pPr algn="l" fontAlgn="ctr"/>
                      <a:r>
                        <a:rPr lang="nl-NL" sz="1600" b="1">
                          <a:effectLst/>
                        </a:rPr>
                        <a:t>Levensstijl</a:t>
                      </a:r>
                    </a:p>
                  </a:txBody>
                  <a:tcPr marL="65929" marR="65929" marT="65929" marB="65929"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tc>
                  <a:txBody>
                    <a:bodyPr/>
                    <a:lstStyle/>
                    <a:p>
                      <a:pPr algn="l" fontAlgn="ctr"/>
                      <a:r>
                        <a:rPr lang="nl-NL" sz="1600" b="1">
                          <a:effectLst/>
                        </a:rPr>
                        <a:t>PAL-waarde</a:t>
                      </a:r>
                    </a:p>
                  </a:txBody>
                  <a:tcPr marL="65929" marR="65929" marT="65929" marB="65929"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extLst>
                  <a:ext uri="{0D108BD9-81ED-4DB2-BD59-A6C34878D82A}">
                    <a16:rowId xmlns:a16="http://schemas.microsoft.com/office/drawing/2014/main" val="3533415868"/>
                  </a:ext>
                </a:extLst>
              </a:tr>
              <a:tr h="606550">
                <a:tc>
                  <a:txBody>
                    <a:bodyPr/>
                    <a:lstStyle/>
                    <a:p>
                      <a:pPr algn="l" fontAlgn="t"/>
                      <a:r>
                        <a:rPr lang="nl-NL" sz="1600" b="1">
                          <a:effectLst/>
                        </a:rPr>
                        <a:t>Inactief: </a:t>
                      </a:r>
                      <a:br>
                        <a:rPr lang="nl-NL" sz="1600">
                          <a:effectLst/>
                        </a:rPr>
                      </a:br>
                      <a:r>
                        <a:rPr lang="nl-NL" sz="1600">
                          <a:effectLst/>
                        </a:rPr>
                        <a:t>Zittend werk (niet sporten)</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nl-NL" sz="1600">
                          <a:effectLst/>
                        </a:rPr>
                        <a:t>1.2</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129497959"/>
                  </a:ext>
                </a:extLst>
              </a:tr>
              <a:tr h="843896">
                <a:tc>
                  <a:txBody>
                    <a:bodyPr/>
                    <a:lstStyle/>
                    <a:p>
                      <a:pPr algn="l" fontAlgn="t"/>
                      <a:r>
                        <a:rPr lang="nl-NL" sz="1600" b="1">
                          <a:effectLst/>
                        </a:rPr>
                        <a:t>Licht actief: </a:t>
                      </a:r>
                      <a:br>
                        <a:rPr lang="nl-NL" sz="1600">
                          <a:effectLst/>
                        </a:rPr>
                      </a:br>
                      <a:r>
                        <a:rPr lang="nl-NL" sz="1600">
                          <a:effectLst/>
                        </a:rPr>
                        <a:t>Zittend werk (1-3 keer per week sporten)</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nl-NL" sz="1600">
                          <a:effectLst/>
                        </a:rPr>
                        <a:t>1.4 - 1.5</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663039571"/>
                  </a:ext>
                </a:extLst>
              </a:tr>
              <a:tr h="843896">
                <a:tc>
                  <a:txBody>
                    <a:bodyPr/>
                    <a:lstStyle/>
                    <a:p>
                      <a:pPr algn="l" fontAlgn="t"/>
                      <a:r>
                        <a:rPr lang="nl-NL" sz="1600" b="1">
                          <a:effectLst/>
                        </a:rPr>
                        <a:t>Gemiddeld actief:</a:t>
                      </a:r>
                      <a:br>
                        <a:rPr lang="nl-NL" sz="1600">
                          <a:effectLst/>
                        </a:rPr>
                      </a:br>
                      <a:r>
                        <a:rPr lang="nl-NL" sz="1600">
                          <a:effectLst/>
                        </a:rPr>
                        <a:t>Zittend werk (3-5 keer per week sporten)</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3F3F3"/>
                    </a:solidFill>
                  </a:tcPr>
                </a:tc>
                <a:tc>
                  <a:txBody>
                    <a:bodyPr/>
                    <a:lstStyle/>
                    <a:p>
                      <a:pPr algn="l" fontAlgn="t"/>
                      <a:r>
                        <a:rPr lang="nl-NL" sz="1600">
                          <a:effectLst/>
                        </a:rPr>
                        <a:t>1.6 - 1.7</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3F3F3"/>
                    </a:solidFill>
                  </a:tcPr>
                </a:tc>
                <a:extLst>
                  <a:ext uri="{0D108BD9-81ED-4DB2-BD59-A6C34878D82A}">
                    <a16:rowId xmlns:a16="http://schemas.microsoft.com/office/drawing/2014/main" val="2253412603"/>
                  </a:ext>
                </a:extLst>
              </a:tr>
              <a:tr h="843896">
                <a:tc>
                  <a:txBody>
                    <a:bodyPr/>
                    <a:lstStyle/>
                    <a:p>
                      <a:pPr algn="l" fontAlgn="t"/>
                      <a:r>
                        <a:rPr lang="nl-NL" sz="1600" b="1">
                          <a:effectLst/>
                        </a:rPr>
                        <a:t>Actief:</a:t>
                      </a:r>
                      <a:br>
                        <a:rPr lang="nl-NL" sz="1600">
                          <a:effectLst/>
                        </a:rPr>
                      </a:br>
                      <a:r>
                        <a:rPr lang="nl-NL" sz="1600">
                          <a:effectLst/>
                        </a:rPr>
                        <a:t>Staand werk (4-7 keer per week sporten)</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nl-NL" sz="1600">
                          <a:effectLst/>
                        </a:rPr>
                        <a:t>1.8 - 1.9</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582473769"/>
                  </a:ext>
                </a:extLst>
              </a:tr>
              <a:tr h="843896">
                <a:tc>
                  <a:txBody>
                    <a:bodyPr/>
                    <a:lstStyle/>
                    <a:p>
                      <a:pPr algn="l" fontAlgn="t"/>
                      <a:r>
                        <a:rPr lang="nl-NL" sz="1600" b="1">
                          <a:effectLst/>
                        </a:rPr>
                        <a:t>Zeer actief: </a:t>
                      </a:r>
                      <a:br>
                        <a:rPr lang="nl-NL" sz="1600">
                          <a:effectLst/>
                        </a:rPr>
                      </a:br>
                      <a:r>
                        <a:rPr lang="nl-NL" sz="1600">
                          <a:effectLst/>
                        </a:rPr>
                        <a:t>Zwaar werk (meerdere keren per dag sporten)</a:t>
                      </a:r>
                    </a:p>
                  </a:txBody>
                  <a:tcPr marL="65929" marR="65929" marT="65929" marB="65929">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algn="l" fontAlgn="t"/>
                      <a:r>
                        <a:rPr lang="nl-NL" sz="1600" dirty="0">
                          <a:effectLst/>
                        </a:rPr>
                        <a:t>2.0 - 2.4</a:t>
                      </a:r>
                    </a:p>
                  </a:txBody>
                  <a:tcPr marL="65929" marR="65929" marT="65929" marB="65929">
                    <a:lnL>
                      <a:noFill/>
                    </a:lnL>
                    <a:lnR>
                      <a:noFill/>
                    </a:lnR>
                    <a:lnT w="9525" cap="flat" cmpd="sng" algn="ctr">
                      <a:solidFill>
                        <a:srgbClr val="DDDDDD"/>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484145320"/>
                  </a:ext>
                </a:extLst>
              </a:tr>
            </a:tbl>
          </a:graphicData>
        </a:graphic>
      </p:graphicFrame>
    </p:spTree>
    <p:extLst>
      <p:ext uri="{BB962C8B-B14F-4D97-AF65-F5344CB8AC3E}">
        <p14:creationId xmlns:p14="http://schemas.microsoft.com/office/powerpoint/2010/main" val="849361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Gezonde voeding belangrijke rol!</a:t>
            </a:r>
          </a:p>
        </p:txBody>
      </p:sp>
      <p:pic>
        <p:nvPicPr>
          <p:cNvPr id="7" name="Tijdelijke aanduiding voor inhoud 4">
            <a:extLst>
              <a:ext uri="{FF2B5EF4-FFF2-40B4-BE49-F238E27FC236}">
                <a16:creationId xmlns:a16="http://schemas.microsoft.com/office/drawing/2014/main" id="{06F91017-A8F6-2F42-B730-AF1F3CCB8862}"/>
              </a:ext>
            </a:extLst>
          </p:cNvPr>
          <p:cNvPicPr>
            <a:picLocks noChangeAspect="1"/>
          </p:cNvPicPr>
          <p:nvPr/>
        </p:nvPicPr>
        <p:blipFill>
          <a:blip r:embed="rId2"/>
          <a:stretch>
            <a:fillRect/>
          </a:stretch>
        </p:blipFill>
        <p:spPr>
          <a:xfrm>
            <a:off x="5490196" y="492573"/>
            <a:ext cx="5880796" cy="5880796"/>
          </a:xfrm>
          <a:prstGeom prst="rect">
            <a:avLst/>
          </a:prstGeom>
        </p:spPr>
      </p:pic>
    </p:spTree>
    <p:extLst>
      <p:ext uri="{BB962C8B-B14F-4D97-AF65-F5344CB8AC3E}">
        <p14:creationId xmlns:p14="http://schemas.microsoft.com/office/powerpoint/2010/main" val="164778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8715F94-CA53-1649-BA9B-CE11C4224AA3}"/>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a:t>Hoe is het voor Anne?</a:t>
            </a:r>
          </a:p>
        </p:txBody>
      </p:sp>
      <p:sp>
        <p:nvSpPr>
          <p:cNvPr id="15"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Tijdelijke aanduiding voor inhoud 4">
            <a:extLst>
              <a:ext uri="{FF2B5EF4-FFF2-40B4-BE49-F238E27FC236}">
                <a16:creationId xmlns:a16="http://schemas.microsoft.com/office/drawing/2014/main" id="{04E17114-040B-824C-932F-9472B2C86AAB}"/>
              </a:ext>
            </a:extLst>
          </p:cNvPr>
          <p:cNvPicPr>
            <a:picLocks noGrp="1" noChangeAspect="1"/>
          </p:cNvPicPr>
          <p:nvPr>
            <p:ph idx="1"/>
          </p:nvPr>
        </p:nvPicPr>
        <p:blipFill rotWithShape="1">
          <a:blip r:embed="rId2"/>
          <a:srcRect l="1099" r="-1" b="-1"/>
          <a:stretch/>
        </p:blipFill>
        <p:spPr>
          <a:xfrm>
            <a:off x="545238" y="858525"/>
            <a:ext cx="7608304" cy="5211906"/>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116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el 2"/>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err="1">
                <a:solidFill>
                  <a:srgbClr val="FFFFFF"/>
                </a:solidFill>
              </a:rPr>
              <a:t>Voedingsstoffen</a:t>
            </a:r>
            <a:endParaRPr lang="en-US" sz="5400" dirty="0">
              <a:solidFill>
                <a:srgbClr val="FFFFFF"/>
              </a:solidFill>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593745"/>
            <a:ext cx="3425609" cy="3425609"/>
          </a:xfrm>
          <a:prstGeom prst="rect">
            <a:avLst/>
          </a:prstGeom>
        </p:spPr>
      </p:pic>
      <p:pic>
        <p:nvPicPr>
          <p:cNvPr id="8" name="Afbeelding 7">
            <a:extLst>
              <a:ext uri="{FF2B5EF4-FFF2-40B4-BE49-F238E27FC236}">
                <a16:creationId xmlns:a16="http://schemas.microsoft.com/office/drawing/2014/main" id="{3F1B2680-0CDA-874C-957C-BFA19EF9CDA4}"/>
              </a:ext>
            </a:extLst>
          </p:cNvPr>
          <p:cNvPicPr>
            <a:picLocks noChangeAspect="1"/>
          </p:cNvPicPr>
          <p:nvPr/>
        </p:nvPicPr>
        <p:blipFill>
          <a:blip r:embed="rId3"/>
          <a:stretch/>
        </p:blipFill>
        <p:spPr>
          <a:xfrm>
            <a:off x="4385729" y="1160678"/>
            <a:ext cx="3433324" cy="2291743"/>
          </a:xfrm>
          <a:prstGeom prst="rect">
            <a:avLst/>
          </a:prstGeom>
        </p:spPr>
      </p:pic>
      <p:cxnSp>
        <p:nvCxnSpPr>
          <p:cNvPr id="17" name="Straight Connector 16">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Afbeelding 5" descr="Afbeelding met tafel, glas, vaas, zitten&#10;&#10;Automatisch gegenereerde beschrijving">
            <a:extLst>
              <a:ext uri="{FF2B5EF4-FFF2-40B4-BE49-F238E27FC236}">
                <a16:creationId xmlns:a16="http://schemas.microsoft.com/office/drawing/2014/main" id="{8AC77E55-0A9D-BE4C-A298-2781592096BE}"/>
              </a:ext>
            </a:extLst>
          </p:cNvPr>
          <p:cNvPicPr>
            <a:picLocks noChangeAspect="1"/>
          </p:cNvPicPr>
          <p:nvPr/>
        </p:nvPicPr>
        <p:blipFill>
          <a:blip r:embed="rId4"/>
          <a:stretch>
            <a:fillRect/>
          </a:stretch>
        </p:blipFill>
        <p:spPr>
          <a:xfrm>
            <a:off x="8827472" y="330045"/>
            <a:ext cx="2668422" cy="3997637"/>
          </a:xfrm>
          <a:prstGeom prst="rect">
            <a:avLst/>
          </a:prstGeom>
        </p:spPr>
      </p:pic>
      <p:cxnSp>
        <p:nvCxnSpPr>
          <p:cNvPr id="19" name="Straight Connector 18">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061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514292" y="513612"/>
            <a:ext cx="9894133" cy="1031216"/>
          </a:xfrm>
        </p:spPr>
        <p:txBody>
          <a:bodyPr anchor="b">
            <a:normAutofit/>
          </a:bodyPr>
          <a:lstStyle/>
          <a:p>
            <a:r>
              <a:rPr lang="nl-NL" dirty="0"/>
              <a:t>Koolhydraten 40%-70% van de totale kcal.</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097" y="2589086"/>
            <a:ext cx="4797773" cy="2755478"/>
          </a:xfrm>
          <a:prstGeom prst="rect">
            <a:avLst/>
          </a:prstGeom>
        </p:spPr>
      </p:pic>
      <p:sp>
        <p:nvSpPr>
          <p:cNvPr id="13" name="Freeform: Shape 8">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4" name="Freeform: Shape 10">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7781373" y="2279151"/>
            <a:ext cx="3627063" cy="3387145"/>
          </a:xfrm>
        </p:spPr>
        <p:txBody>
          <a:bodyPr anchor="ctr">
            <a:normAutofit/>
          </a:bodyPr>
          <a:lstStyle/>
          <a:p>
            <a:r>
              <a:rPr lang="nl-NL" sz="2200" dirty="0"/>
              <a:t>Brandstof, reservebrandstof in de vorm van glycogeen in spieren en lever.</a:t>
            </a:r>
          </a:p>
          <a:p>
            <a:r>
              <a:rPr lang="nl-NL" sz="2200" dirty="0"/>
              <a:t>Handhaven bloedglucosegehalte.</a:t>
            </a:r>
          </a:p>
          <a:p>
            <a:r>
              <a:rPr lang="nl-NL" sz="2200" dirty="0"/>
              <a:t>Leveren snel energie (sneller dan vet).</a:t>
            </a:r>
          </a:p>
          <a:p>
            <a:r>
              <a:rPr lang="nl-NL" sz="2200" b="1" dirty="0"/>
              <a:t>1 gram koolhydraten levert 4 kilocalorieën. </a:t>
            </a:r>
          </a:p>
          <a:p>
            <a:endParaRPr lang="nl-NL" sz="2200" dirty="0"/>
          </a:p>
        </p:txBody>
      </p:sp>
    </p:spTree>
    <p:extLst>
      <p:ext uri="{BB962C8B-B14F-4D97-AF65-F5344CB8AC3E}">
        <p14:creationId xmlns:p14="http://schemas.microsoft.com/office/powerpoint/2010/main" val="697831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47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Tijdelijke aanduiding voor inhoud 4">
            <a:extLst>
              <a:ext uri="{FF2B5EF4-FFF2-40B4-BE49-F238E27FC236}">
                <a16:creationId xmlns:a16="http://schemas.microsoft.com/office/drawing/2014/main" id="{28124EEE-F842-9346-8077-BBD571D7BDBC}"/>
              </a:ext>
            </a:extLst>
          </p:cNvPr>
          <p:cNvPicPr>
            <a:picLocks noChangeAspect="1"/>
          </p:cNvPicPr>
          <p:nvPr/>
        </p:nvPicPr>
        <p:blipFill>
          <a:blip r:embed="rId3"/>
          <a:stretch>
            <a:fillRect/>
          </a:stretch>
        </p:blipFill>
        <p:spPr>
          <a:xfrm>
            <a:off x="1639148" y="643467"/>
            <a:ext cx="8913704" cy="5571066"/>
          </a:xfrm>
          <a:prstGeom prst="rect">
            <a:avLst/>
          </a:prstGeom>
        </p:spPr>
      </p:pic>
    </p:spTree>
    <p:extLst>
      <p:ext uri="{BB962C8B-B14F-4D97-AF65-F5344CB8AC3E}">
        <p14:creationId xmlns:p14="http://schemas.microsoft.com/office/powerpoint/2010/main" val="2922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3"/>
          <p:cNvSpPr>
            <a:spLocks noGrp="1"/>
          </p:cNvSpPr>
          <p:nvPr>
            <p:ph type="title"/>
          </p:nvPr>
        </p:nvSpPr>
        <p:spPr>
          <a:xfrm>
            <a:off x="838200" y="963877"/>
            <a:ext cx="3494362" cy="4930246"/>
          </a:xfrm>
        </p:spPr>
        <p:txBody>
          <a:bodyPr>
            <a:normAutofit/>
          </a:bodyPr>
          <a:lstStyle/>
          <a:p>
            <a:pPr algn="r"/>
            <a:r>
              <a:rPr lang="nl-NL" sz="2100">
                <a:solidFill>
                  <a:schemeClr val="accent1"/>
                </a:solidFill>
              </a:rPr>
              <a:t>Koolhydraten/voedingsvezels</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Tijdelijke aanduiding voor inhoud 4"/>
          <p:cNvSpPr>
            <a:spLocks noGrp="1"/>
          </p:cNvSpPr>
          <p:nvPr>
            <p:ph idx="1"/>
          </p:nvPr>
        </p:nvSpPr>
        <p:spPr>
          <a:xfrm>
            <a:off x="4976031" y="963877"/>
            <a:ext cx="6377769" cy="4930246"/>
          </a:xfrm>
        </p:spPr>
        <p:txBody>
          <a:bodyPr anchor="ctr">
            <a:normAutofit/>
          </a:bodyPr>
          <a:lstStyle/>
          <a:p>
            <a:r>
              <a:rPr lang="nl-NL" sz="1700" dirty="0"/>
              <a:t>Zijn stoffen uit planten die mensen niet verteren, maar wel een belangrijke functie hebben in het lichaam.</a:t>
            </a:r>
          </a:p>
          <a:p>
            <a:r>
              <a:rPr lang="nl-NL" sz="1700" dirty="0"/>
              <a:t>Dus 30 en 40 gram per dag</a:t>
            </a:r>
          </a:p>
          <a:p>
            <a:r>
              <a:rPr lang="nl-NL" sz="1700" dirty="0"/>
              <a:t>Functie:</a:t>
            </a:r>
          </a:p>
          <a:p>
            <a:pPr lvl="1"/>
            <a:r>
              <a:rPr lang="nl-NL" sz="1700" dirty="0"/>
              <a:t>Stimuleren kauwproces</a:t>
            </a:r>
          </a:p>
          <a:p>
            <a:pPr lvl="1"/>
            <a:r>
              <a:rPr lang="nl-NL" sz="1700" dirty="0"/>
              <a:t>Remmend effect op de maagontleding</a:t>
            </a:r>
          </a:p>
          <a:p>
            <a:pPr lvl="1"/>
            <a:r>
              <a:rPr lang="nl-NL" sz="1700" dirty="0"/>
              <a:t>Ondersteunen bloedglucosespiegel</a:t>
            </a:r>
          </a:p>
          <a:p>
            <a:pPr lvl="1"/>
            <a:r>
              <a:rPr lang="nl-NL" sz="1700" dirty="0"/>
              <a:t>Zachtere ontlasting en bacteriegroei in darm en verlagen risico op darmontsteking vooral bij oudere mensen</a:t>
            </a:r>
          </a:p>
          <a:p>
            <a:pPr lvl="1"/>
            <a:r>
              <a:rPr lang="nl-NL" sz="1700" dirty="0"/>
              <a:t>Verlaging slechte cholesterol</a:t>
            </a:r>
          </a:p>
          <a:p>
            <a:pPr lvl="1"/>
            <a:r>
              <a:rPr lang="nl-NL" sz="1700" dirty="0"/>
              <a:t>Immuunsysteem </a:t>
            </a:r>
          </a:p>
          <a:p>
            <a:r>
              <a:rPr lang="nl-NL" sz="1700" dirty="0"/>
              <a:t>Eet fruit i.p.v. het te drinken. Vervang witte, rijst, pasta en brood door zilvervliesrijst, volkoren/bruin boord en pasta. Rauwkost of gedroogde vruchten i.p.v. chips en koek. Vervang vlees regelmatig door peulvruchten. Minimaal 250 gram groenten per dag.</a:t>
            </a:r>
          </a:p>
        </p:txBody>
      </p:sp>
    </p:spTree>
    <p:extLst>
      <p:ext uri="{BB962C8B-B14F-4D97-AF65-F5344CB8AC3E}">
        <p14:creationId xmlns:p14="http://schemas.microsoft.com/office/powerpoint/2010/main" val="1097289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48C6A4E-CB22-624A-A022-E94044EBAFBD}"/>
              </a:ext>
            </a:extLst>
          </p:cNvPr>
          <p:cNvSpPr>
            <a:spLocks noGrp="1"/>
          </p:cNvSpPr>
          <p:nvPr>
            <p:ph type="title"/>
          </p:nvPr>
        </p:nvSpPr>
        <p:spPr>
          <a:xfrm>
            <a:off x="1115568" y="548640"/>
            <a:ext cx="10168128" cy="1179576"/>
          </a:xfrm>
        </p:spPr>
        <p:txBody>
          <a:bodyPr>
            <a:normAutofit/>
          </a:bodyPr>
          <a:lstStyle/>
          <a:p>
            <a:r>
              <a:rPr lang="nl-NL" sz="4000"/>
              <a:t>Metabool syndroom</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5BB5A212-03BF-B844-BB67-8A26B2BBEF79}"/>
              </a:ext>
            </a:extLst>
          </p:cNvPr>
          <p:cNvSpPr>
            <a:spLocks noGrp="1"/>
          </p:cNvSpPr>
          <p:nvPr>
            <p:ph idx="1"/>
          </p:nvPr>
        </p:nvSpPr>
        <p:spPr>
          <a:xfrm>
            <a:off x="1115568" y="2481943"/>
            <a:ext cx="10168128" cy="3695020"/>
          </a:xfrm>
        </p:spPr>
        <p:txBody>
          <a:bodyPr>
            <a:normAutofit/>
          </a:bodyPr>
          <a:lstStyle/>
          <a:p>
            <a:r>
              <a:rPr lang="nl-NL" sz="1700" dirty="0"/>
              <a:t>Metabolisme</a:t>
            </a:r>
          </a:p>
          <a:p>
            <a:r>
              <a:rPr lang="nl-NL" sz="1700" dirty="0"/>
              <a:t>Gezondheidsklachten rondom de stofwisseling die met elkaar te maken hebben</a:t>
            </a:r>
          </a:p>
          <a:p>
            <a:pPr fontAlgn="base"/>
            <a:r>
              <a:rPr lang="nl-NL" sz="1700" dirty="0"/>
              <a:t>Metabool syndroom bij 3 of meer van onderstaande risicofactoren:</a:t>
            </a:r>
          </a:p>
          <a:p>
            <a:pPr lvl="1" fontAlgn="base"/>
            <a:r>
              <a:rPr lang="nl-NL" sz="1700" dirty="0"/>
              <a:t>De bloedsuikerwaarde is te hoog (5,7 </a:t>
            </a:r>
            <a:r>
              <a:rPr lang="nl-NL" sz="1700" dirty="0" err="1"/>
              <a:t>mmol</a:t>
            </a:r>
            <a:r>
              <a:rPr lang="nl-NL" sz="1700" dirty="0"/>
              <a:t>/l of meer),</a:t>
            </a:r>
          </a:p>
          <a:p>
            <a:pPr lvl="1" fontAlgn="base"/>
            <a:r>
              <a:rPr lang="nl-NL" sz="1700" dirty="0"/>
              <a:t>De bloeddruk is te hoog (130/75 mm Hg of meer),</a:t>
            </a:r>
          </a:p>
          <a:p>
            <a:pPr lvl="1" fontAlgn="base"/>
            <a:r>
              <a:rPr lang="nl-NL" sz="1700" dirty="0"/>
              <a:t>De HDL-cholesterolniveau is te laag,</a:t>
            </a:r>
          </a:p>
          <a:p>
            <a:pPr lvl="1" fontAlgn="base"/>
            <a:r>
              <a:rPr lang="nl-NL" sz="1700" dirty="0"/>
              <a:t>BMI is te hoog (25 of meer)</a:t>
            </a:r>
          </a:p>
          <a:p>
            <a:pPr lvl="1" fontAlgn="base"/>
            <a:r>
              <a:rPr lang="nl-NL" sz="1700" dirty="0"/>
              <a:t>De buikomtrek is te groot (bij mannen: groter dan 94 centimeter, bij vrouwen: groter dan 80 centimeter).</a:t>
            </a:r>
          </a:p>
          <a:p>
            <a:pPr marL="0" indent="0">
              <a:buNone/>
            </a:pPr>
            <a:r>
              <a:rPr lang="nl-NL" sz="1700" dirty="0"/>
              <a:t>Oorzaak een combinatie van factoren zoals een ongezond eetpatroon, te weinig beweging, stress, leeftijd en erfelijkheid.</a:t>
            </a:r>
            <a:br>
              <a:rPr lang="nl-NL" sz="1700" dirty="0"/>
            </a:br>
            <a:endParaRPr lang="nl-NL" sz="1700" dirty="0"/>
          </a:p>
          <a:p>
            <a:endParaRPr lang="nl-NL" sz="1700" dirty="0"/>
          </a:p>
        </p:txBody>
      </p:sp>
    </p:spTree>
    <p:extLst>
      <p:ext uri="{BB962C8B-B14F-4D97-AF65-F5344CB8AC3E}">
        <p14:creationId xmlns:p14="http://schemas.microsoft.com/office/powerpoint/2010/main" val="3811289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Bloedglucosespiegel</a:t>
            </a:r>
          </a:p>
        </p:txBody>
      </p:sp>
      <p:sp>
        <p:nvSpPr>
          <p:cNvPr id="3" name="Tijdelijke aanduiding voor inhoud 2"/>
          <p:cNvSpPr>
            <a:spLocks noGrp="1"/>
          </p:cNvSpPr>
          <p:nvPr>
            <p:ph idx="1"/>
          </p:nvPr>
        </p:nvSpPr>
        <p:spPr>
          <a:xfrm>
            <a:off x="1524000" y="1525638"/>
            <a:ext cx="9144000" cy="420001"/>
          </a:xfrm>
        </p:spPr>
        <p:txBody>
          <a:bodyPr vert="horz" lIns="91440" tIns="45720" rIns="91440" bIns="45720" rtlCol="0">
            <a:normAutofit/>
          </a:bodyPr>
          <a:lstStyle/>
          <a:p>
            <a:pPr marL="0" indent="0" algn="ctr">
              <a:buNone/>
            </a:pPr>
            <a:r>
              <a:rPr lang="en-US" sz="2000" kern="1200">
                <a:solidFill>
                  <a:srgbClr val="00BBEA"/>
                </a:solidFill>
                <a:latin typeface="+mn-lt"/>
                <a:ea typeface="+mn-ea"/>
                <a:cs typeface="+mn-cs"/>
              </a:rPr>
              <a:t>Glycemische index ( hoe snel stijgt de bloedglucosespiegel van een product)</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Tijdelijke aanduiding voor inhou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8164" y="2509911"/>
            <a:ext cx="5900572" cy="3997637"/>
          </a:xfrm>
          <a:prstGeom prst="rect">
            <a:avLst/>
          </a:prstGeom>
        </p:spPr>
      </p:pic>
    </p:spTree>
    <p:extLst>
      <p:ext uri="{BB962C8B-B14F-4D97-AF65-F5344CB8AC3E}">
        <p14:creationId xmlns:p14="http://schemas.microsoft.com/office/powerpoint/2010/main" val="2849859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085FEC2-479F-5642-8409-4025EA534A61}"/>
              </a:ext>
            </a:extLst>
          </p:cNvPr>
          <p:cNvSpPr>
            <a:spLocks noGrp="1"/>
          </p:cNvSpPr>
          <p:nvPr>
            <p:ph type="title"/>
          </p:nvPr>
        </p:nvSpPr>
        <p:spPr>
          <a:xfrm>
            <a:off x="742950" y="742951"/>
            <a:ext cx="3829050" cy="4962524"/>
          </a:xfrm>
        </p:spPr>
        <p:txBody>
          <a:bodyPr vert="horz" lIns="91440" tIns="45720" rIns="91440" bIns="45720" rtlCol="0" anchor="ctr">
            <a:normAutofit/>
          </a:bodyPr>
          <a:lstStyle/>
          <a:p>
            <a:pPr algn="ctr"/>
            <a:r>
              <a:rPr lang="en-US" sz="3200" dirty="0">
                <a:solidFill>
                  <a:srgbClr val="FFFFFF"/>
                </a:solidFill>
              </a:rPr>
              <a:t>Glucose-</a:t>
            </a:r>
            <a:r>
              <a:rPr lang="en-US" sz="3200" dirty="0" err="1">
                <a:solidFill>
                  <a:srgbClr val="FFFFFF"/>
                </a:solidFill>
              </a:rPr>
              <a:t>insuline</a:t>
            </a:r>
            <a:r>
              <a:rPr lang="en-US" sz="3200" kern="1200" dirty="0">
                <a:solidFill>
                  <a:srgbClr val="FFFFFF"/>
                </a:solidFill>
                <a:latin typeface="+mj-lt"/>
                <a:ea typeface="+mj-ea"/>
                <a:cs typeface="+mj-cs"/>
              </a:rPr>
              <a:t>, </a:t>
            </a:r>
            <a:r>
              <a:rPr lang="en-US" sz="3200" dirty="0" err="1">
                <a:solidFill>
                  <a:srgbClr val="FFFFFF"/>
                </a:solidFill>
              </a:rPr>
              <a:t>Glycogeen</a:t>
            </a:r>
            <a:r>
              <a:rPr lang="en-US" sz="3200" dirty="0">
                <a:solidFill>
                  <a:srgbClr val="FFFFFF"/>
                </a:solidFill>
              </a:rPr>
              <a:t>-glucagon</a:t>
            </a:r>
            <a:br>
              <a:rPr lang="en-US" sz="3200" kern="1200" dirty="0">
                <a:solidFill>
                  <a:srgbClr val="FFFFFF"/>
                </a:solidFill>
                <a:latin typeface="+mj-lt"/>
                <a:ea typeface="+mj-ea"/>
                <a:cs typeface="+mj-cs"/>
              </a:rPr>
            </a:b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a:t>
            </a:r>
            <a:br>
              <a:rPr lang="en-US" sz="4100" kern="1200" dirty="0">
                <a:solidFill>
                  <a:srgbClr val="FFFFFF"/>
                </a:solidFill>
                <a:latin typeface="+mj-lt"/>
                <a:ea typeface="+mj-ea"/>
                <a:cs typeface="+mj-cs"/>
              </a:rPr>
            </a:br>
            <a:endParaRPr lang="en-US" sz="4100" kern="1200" dirty="0">
              <a:solidFill>
                <a:srgbClr val="FFFFFF"/>
              </a:solidFill>
              <a:latin typeface="+mj-lt"/>
              <a:ea typeface="+mj-ea"/>
              <a:cs typeface="+mj-cs"/>
            </a:endParaRPr>
          </a:p>
        </p:txBody>
      </p:sp>
      <p:pic>
        <p:nvPicPr>
          <p:cNvPr id="5" name="Tijdelijke aanduiding voor inhoud 4" descr="Afbeelding met tekst, kaart&#10;&#10;Automatisch gegenereerde beschrijving">
            <a:extLst>
              <a:ext uri="{FF2B5EF4-FFF2-40B4-BE49-F238E27FC236}">
                <a16:creationId xmlns:a16="http://schemas.microsoft.com/office/drawing/2014/main" id="{773E0B12-16A3-9642-B71B-4E9D525AA70E}"/>
              </a:ext>
            </a:extLst>
          </p:cNvPr>
          <p:cNvPicPr>
            <a:picLocks noGrp="1" noChangeAspect="1"/>
          </p:cNvPicPr>
          <p:nvPr>
            <p:ph idx="1"/>
          </p:nvPr>
        </p:nvPicPr>
        <p:blipFill>
          <a:blip r:embed="rId3"/>
          <a:stretch>
            <a:fillRect/>
          </a:stretch>
        </p:blipFill>
        <p:spPr>
          <a:xfrm>
            <a:off x="6120741" y="492573"/>
            <a:ext cx="4619706" cy="5880796"/>
          </a:xfrm>
          <a:prstGeom prst="rect">
            <a:avLst/>
          </a:prstGeom>
        </p:spPr>
      </p:pic>
    </p:spTree>
    <p:extLst>
      <p:ext uri="{BB962C8B-B14F-4D97-AF65-F5344CB8AC3E}">
        <p14:creationId xmlns:p14="http://schemas.microsoft.com/office/powerpoint/2010/main" val="1563215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D79CA215-0C0E-354E-BC94-52B49E08F64A}"/>
              </a:ext>
            </a:extLst>
          </p:cNvPr>
          <p:cNvSpPr>
            <a:spLocks noGrp="1"/>
          </p:cNvSpPr>
          <p:nvPr>
            <p:ph type="title"/>
          </p:nvPr>
        </p:nvSpPr>
        <p:spPr>
          <a:xfrm>
            <a:off x="686834" y="1153572"/>
            <a:ext cx="3200400" cy="4461163"/>
          </a:xfrm>
        </p:spPr>
        <p:txBody>
          <a:bodyPr>
            <a:normAutofit/>
          </a:bodyPr>
          <a:lstStyle/>
          <a:p>
            <a:r>
              <a:rPr lang="nl-NL" sz="4100" dirty="0">
                <a:solidFill>
                  <a:srgbClr val="FFFFFF"/>
                </a:solidFill>
              </a:rPr>
              <a:t>Scheikundige samenstelling</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FE15E50C-EF50-A041-B954-D13BC557B7F7}"/>
              </a:ext>
            </a:extLst>
          </p:cNvPr>
          <p:cNvSpPr>
            <a:spLocks noGrp="1"/>
          </p:cNvSpPr>
          <p:nvPr>
            <p:ph idx="1"/>
          </p:nvPr>
        </p:nvSpPr>
        <p:spPr>
          <a:xfrm>
            <a:off x="4447308" y="591344"/>
            <a:ext cx="6906491" cy="5585619"/>
          </a:xfrm>
        </p:spPr>
        <p:txBody>
          <a:bodyPr anchor="ctr">
            <a:normAutofit/>
          </a:bodyPr>
          <a:lstStyle/>
          <a:p>
            <a:r>
              <a:rPr lang="nl-NL" sz="1700" u="sng" dirty="0"/>
              <a:t>Mo</a:t>
            </a:r>
            <a:r>
              <a:rPr lang="nl-NL" sz="1700" dirty="0"/>
              <a:t>nosachariden: enkelvoudige suikers</a:t>
            </a:r>
          </a:p>
          <a:p>
            <a:r>
              <a:rPr lang="nl-NL" sz="1700" u="sng" dirty="0"/>
              <a:t>Di</a:t>
            </a:r>
            <a:r>
              <a:rPr lang="nl-NL" sz="1700" dirty="0"/>
              <a:t>sachariden: suikers samengesteld uit paren monosachariden</a:t>
            </a:r>
          </a:p>
          <a:p>
            <a:r>
              <a:rPr lang="nl-NL" sz="1700" u="sng" dirty="0"/>
              <a:t>Poly</a:t>
            </a:r>
            <a:r>
              <a:rPr lang="nl-NL" sz="1700" dirty="0"/>
              <a:t>sachariden: grote moleculen bestaan uit ketens van monosachariden</a:t>
            </a:r>
          </a:p>
          <a:p>
            <a:r>
              <a:rPr lang="nl-NL" sz="1700" dirty="0"/>
              <a:t>3 zijn monosachariden:</a:t>
            </a:r>
          </a:p>
          <a:p>
            <a:pPr lvl="1"/>
            <a:r>
              <a:rPr lang="nl-NL" sz="1700" dirty="0"/>
              <a:t>Glucose</a:t>
            </a:r>
          </a:p>
          <a:p>
            <a:pPr lvl="1"/>
            <a:r>
              <a:rPr lang="nl-NL" sz="1700" dirty="0"/>
              <a:t>Fructose</a:t>
            </a:r>
          </a:p>
          <a:p>
            <a:pPr lvl="1"/>
            <a:r>
              <a:rPr lang="nl-NL" sz="1700" dirty="0"/>
              <a:t>Galactose</a:t>
            </a:r>
          </a:p>
          <a:p>
            <a:r>
              <a:rPr lang="nl-NL" sz="1700" dirty="0"/>
              <a:t>3 zijn disachariden:</a:t>
            </a:r>
          </a:p>
          <a:p>
            <a:pPr lvl="1"/>
            <a:r>
              <a:rPr lang="nl-NL" sz="1700" dirty="0"/>
              <a:t>Maltose (glucose + glucose)</a:t>
            </a:r>
          </a:p>
          <a:p>
            <a:pPr lvl="1"/>
            <a:r>
              <a:rPr lang="nl-NL" sz="1700" dirty="0"/>
              <a:t>Sucrose (glucose + fructose)</a:t>
            </a:r>
          </a:p>
          <a:p>
            <a:pPr lvl="1"/>
            <a:r>
              <a:rPr lang="nl-NL" sz="1700" dirty="0"/>
              <a:t>Lactose (glucose + galactose)</a:t>
            </a:r>
          </a:p>
          <a:p>
            <a:r>
              <a:rPr lang="nl-NL" sz="1700" dirty="0"/>
              <a:t>Polysachariden zijn iets meer complex, met veel glucose eenheden. 3 soorten polysachariden zijn belangrijk in voeding:</a:t>
            </a:r>
          </a:p>
          <a:p>
            <a:pPr lvl="1"/>
            <a:r>
              <a:rPr lang="nl-NL" sz="1700" dirty="0"/>
              <a:t>Glycogeen = een opslagvorm van energie in het lichaam</a:t>
            </a:r>
          </a:p>
          <a:p>
            <a:pPr lvl="1"/>
            <a:r>
              <a:rPr lang="nl-NL" sz="1700" dirty="0"/>
              <a:t>Zetmeel </a:t>
            </a:r>
          </a:p>
          <a:p>
            <a:pPr lvl="1"/>
            <a:r>
              <a:rPr lang="nl-NL" sz="1700" dirty="0"/>
              <a:t>Vezels, </a:t>
            </a:r>
            <a:r>
              <a:rPr lang="nl-NL" sz="1700" dirty="0" err="1"/>
              <a:t>fermenteerbaar</a:t>
            </a:r>
            <a:r>
              <a:rPr lang="nl-NL" sz="1700" dirty="0"/>
              <a:t>, niet </a:t>
            </a:r>
            <a:r>
              <a:rPr lang="nl-NL" sz="1700" dirty="0" err="1"/>
              <a:t>fermenteerbaar</a:t>
            </a:r>
            <a:endParaRPr lang="nl-NL" sz="1700" dirty="0"/>
          </a:p>
        </p:txBody>
      </p:sp>
    </p:spTree>
    <p:extLst>
      <p:ext uri="{BB962C8B-B14F-4D97-AF65-F5344CB8AC3E}">
        <p14:creationId xmlns:p14="http://schemas.microsoft.com/office/powerpoint/2010/main" val="97101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8715F94-CA53-1649-BA9B-CE11C4224AA3}"/>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1800" dirty="0"/>
              <a:t>Hoe % </a:t>
            </a:r>
            <a:r>
              <a:rPr lang="en-US" sz="1800" dirty="0" err="1"/>
              <a:t>koolhrydraten</a:t>
            </a:r>
            <a:r>
              <a:rPr lang="en-US" sz="1800" dirty="0"/>
              <a:t> </a:t>
            </a:r>
            <a:r>
              <a:rPr lang="en-US" sz="1800" dirty="0" err="1"/>
              <a:t>krijgt</a:t>
            </a:r>
            <a:r>
              <a:rPr lang="en-US" sz="1800" dirty="0"/>
              <a:t> Anne </a:t>
            </a:r>
            <a:r>
              <a:rPr lang="en-US" sz="1800" dirty="0" err="1"/>
              <a:t>binnen</a:t>
            </a:r>
            <a:r>
              <a:rPr lang="en-US" sz="1800" dirty="0"/>
              <a:t>? Wat </a:t>
            </a:r>
            <a:r>
              <a:rPr lang="en-US" sz="1800" dirty="0" err="1"/>
              <a:t>kun</a:t>
            </a:r>
            <a:r>
              <a:rPr lang="en-US" sz="1800" dirty="0"/>
              <a:t> je </a:t>
            </a:r>
            <a:r>
              <a:rPr lang="en-US" sz="1800" dirty="0" err="1"/>
              <a:t>zeggen</a:t>
            </a:r>
            <a:r>
              <a:rPr lang="en-US" sz="1800" dirty="0"/>
              <a:t> over de </a:t>
            </a:r>
            <a:r>
              <a:rPr lang="en-US" sz="1800" dirty="0" err="1"/>
              <a:t>kwaliteit</a:t>
            </a:r>
            <a:r>
              <a:rPr lang="en-US" sz="1800" dirty="0"/>
              <a:t> </a:t>
            </a:r>
            <a:r>
              <a:rPr lang="en-US" sz="1800" dirty="0" err="1"/>
              <a:t>en</a:t>
            </a:r>
            <a:r>
              <a:rPr lang="en-US" sz="1800" dirty="0"/>
              <a:t> </a:t>
            </a:r>
            <a:r>
              <a:rPr lang="en-US" sz="1800" dirty="0" err="1"/>
              <a:t>grammen</a:t>
            </a:r>
            <a:r>
              <a:rPr lang="en-US" sz="1800" dirty="0"/>
              <a:t> </a:t>
            </a:r>
            <a:r>
              <a:rPr lang="en-US" sz="1800" dirty="0" err="1"/>
              <a:t>voedingsvezels</a:t>
            </a:r>
            <a:r>
              <a:rPr lang="en-US" sz="1800" dirty="0"/>
              <a:t>?</a:t>
            </a: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Tijdelijke aanduiding voor inhoud 4">
            <a:extLst>
              <a:ext uri="{FF2B5EF4-FFF2-40B4-BE49-F238E27FC236}">
                <a16:creationId xmlns:a16="http://schemas.microsoft.com/office/drawing/2014/main" id="{04E17114-040B-824C-932F-9472B2C86AAB}"/>
              </a:ext>
            </a:extLst>
          </p:cNvPr>
          <p:cNvPicPr>
            <a:picLocks noGrp="1" noChangeAspect="1"/>
          </p:cNvPicPr>
          <p:nvPr>
            <p:ph idx="1"/>
          </p:nvPr>
        </p:nvPicPr>
        <p:blipFill rotWithShape="1">
          <a:blip r:embed="rId2"/>
          <a:srcRect l="1099" r="-1" b="-1"/>
          <a:stretch/>
        </p:blipFill>
        <p:spPr>
          <a:xfrm>
            <a:off x="545238" y="858525"/>
            <a:ext cx="7608304" cy="5211906"/>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445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589560" y="856180"/>
            <a:ext cx="5279408" cy="1128068"/>
          </a:xfrm>
        </p:spPr>
        <p:txBody>
          <a:bodyPr anchor="ctr">
            <a:normAutofit/>
          </a:bodyPr>
          <a:lstStyle/>
          <a:p>
            <a:r>
              <a:rPr lang="nl-NL" sz="3400"/>
              <a:t>Eiwitten minimaal 0,8 gram per kg lichaamsgewicht </a:t>
            </a:r>
          </a:p>
        </p:txBody>
      </p:sp>
      <p:grpSp>
        <p:nvGrpSpPr>
          <p:cNvPr id="18" name="Group 1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0" name="Rectangle 1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1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2" name="Rectangle 2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590719" y="2330505"/>
            <a:ext cx="5278066" cy="3979585"/>
          </a:xfrm>
        </p:spPr>
        <p:txBody>
          <a:bodyPr anchor="ctr">
            <a:normAutofit/>
          </a:bodyPr>
          <a:lstStyle/>
          <a:p>
            <a:r>
              <a:rPr lang="nl-NL" sz="1400" dirty="0"/>
              <a:t>Bouwstof voor het lichaam.</a:t>
            </a:r>
          </a:p>
          <a:p>
            <a:r>
              <a:rPr lang="nl-NL" sz="1400" dirty="0"/>
              <a:t>Herstel en opbouw van spieren en (bot)weefsel.</a:t>
            </a:r>
          </a:p>
          <a:p>
            <a:r>
              <a:rPr lang="nl-NL" sz="1400" dirty="0"/>
              <a:t>Spelen een belangrijke rol bij diverse fysiologische processen.</a:t>
            </a:r>
          </a:p>
          <a:p>
            <a:r>
              <a:rPr lang="nl-NL" sz="1400" dirty="0"/>
              <a:t>Eiwitten geven sneller een verzadigd gevoel.</a:t>
            </a:r>
          </a:p>
          <a:p>
            <a:r>
              <a:rPr lang="nl-NL" sz="1400" dirty="0"/>
              <a:t>Groepen mensen die meer eiwitten nodig hebben.</a:t>
            </a:r>
          </a:p>
          <a:p>
            <a:r>
              <a:rPr lang="nl-NL" sz="1400" dirty="0"/>
              <a:t>Ketens van aminozuren</a:t>
            </a:r>
          </a:p>
          <a:p>
            <a:r>
              <a:rPr lang="nl-NL" sz="1400" dirty="0"/>
              <a:t>Essentiele aminozuren alleen uit voedsel </a:t>
            </a:r>
          </a:p>
          <a:p>
            <a:r>
              <a:rPr lang="nl-NL" sz="1400" dirty="0"/>
              <a:t>Niet essentiële kan het lichaam zelf maken </a:t>
            </a:r>
          </a:p>
          <a:p>
            <a:r>
              <a:rPr lang="nl-NL" sz="1400" dirty="0"/>
              <a:t>Biologische waarde eiwitten.</a:t>
            </a:r>
          </a:p>
          <a:p>
            <a:r>
              <a:rPr lang="nl-NL" sz="1400" dirty="0"/>
              <a:t>Plantaardige en dierlijke eiwitten</a:t>
            </a:r>
          </a:p>
          <a:p>
            <a:r>
              <a:rPr lang="nl-NL" sz="1400" b="1" dirty="0"/>
              <a:t>4 kcal per gram</a:t>
            </a:r>
          </a:p>
          <a:p>
            <a:endParaRPr lang="nl-NL" sz="1400" dirty="0"/>
          </a:p>
          <a:p>
            <a:endParaRPr lang="nl-NL" sz="1400" dirty="0"/>
          </a:p>
          <a:p>
            <a:endParaRPr lang="nl-NL" sz="1400" dirty="0"/>
          </a:p>
        </p:txBody>
      </p:sp>
      <p:sp>
        <p:nvSpPr>
          <p:cNvPr id="33" name="Rectangle 2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3072" y="581892"/>
            <a:ext cx="3778134" cy="2518756"/>
          </a:xfrm>
          <a:prstGeom prst="rect">
            <a:avLst/>
          </a:prstGeom>
        </p:spPr>
      </p:pic>
      <p:sp>
        <p:nvSpPr>
          <p:cNvPr id="35" name="Rectangle 27">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6" descr="Afbeelding met tafel&#10;&#10;Automatisch gegenereerde beschrijving">
            <a:extLst>
              <a:ext uri="{FF2B5EF4-FFF2-40B4-BE49-F238E27FC236}">
                <a16:creationId xmlns:a16="http://schemas.microsoft.com/office/drawing/2014/main" id="{B9FCD839-852E-6A4F-AB90-0623A7ACDDEB}"/>
              </a:ext>
            </a:extLst>
          </p:cNvPr>
          <p:cNvPicPr>
            <a:picLocks noChangeAspect="1"/>
          </p:cNvPicPr>
          <p:nvPr/>
        </p:nvPicPr>
        <p:blipFill>
          <a:blip r:embed="rId3"/>
          <a:stretch>
            <a:fillRect/>
          </a:stretch>
        </p:blipFill>
        <p:spPr>
          <a:xfrm>
            <a:off x="7504085" y="3707894"/>
            <a:ext cx="3554244" cy="2518756"/>
          </a:xfrm>
          <a:prstGeom prst="rect">
            <a:avLst/>
          </a:prstGeom>
        </p:spPr>
      </p:pic>
    </p:spTree>
    <p:extLst>
      <p:ext uri="{BB962C8B-B14F-4D97-AF65-F5344CB8AC3E}">
        <p14:creationId xmlns:p14="http://schemas.microsoft.com/office/powerpoint/2010/main" val="41930491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ED00C23-AD62-774C-A722-03917A2E5C4C}"/>
              </a:ext>
            </a:extLst>
          </p:cNvPr>
          <p:cNvSpPr>
            <a:spLocks noGrp="1"/>
          </p:cNvSpPr>
          <p:nvPr>
            <p:ph type="title"/>
          </p:nvPr>
        </p:nvSpPr>
        <p:spPr>
          <a:xfrm>
            <a:off x="863029" y="1012004"/>
            <a:ext cx="3416158" cy="4795408"/>
          </a:xfrm>
        </p:spPr>
        <p:txBody>
          <a:bodyPr>
            <a:normAutofit/>
          </a:bodyPr>
          <a:lstStyle/>
          <a:p>
            <a:r>
              <a:rPr lang="nl-NL">
                <a:solidFill>
                  <a:srgbClr val="FFFFFF"/>
                </a:solidFill>
              </a:rPr>
              <a:t>Voor Anne</a:t>
            </a:r>
          </a:p>
        </p:txBody>
      </p:sp>
      <p:graphicFrame>
        <p:nvGraphicFramePr>
          <p:cNvPr id="5" name="Tijdelijke aanduiding voor inhoud 2">
            <a:extLst>
              <a:ext uri="{FF2B5EF4-FFF2-40B4-BE49-F238E27FC236}">
                <a16:creationId xmlns:a16="http://schemas.microsoft.com/office/drawing/2014/main" id="{14C27E44-6DED-490C-AA04-B49CD053CD1E}"/>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3600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214579" y="629266"/>
            <a:ext cx="6422849" cy="1676603"/>
          </a:xfrm>
        </p:spPr>
        <p:txBody>
          <a:bodyPr>
            <a:normAutofit/>
          </a:bodyPr>
          <a:lstStyle/>
          <a:p>
            <a:r>
              <a:rPr lang="nl-NL" sz="3700" dirty="0"/>
              <a:t>Vetten 20%</a:t>
            </a:r>
            <a:r>
              <a:rPr lang="en-US" sz="3700" dirty="0"/>
              <a:t>-</a:t>
            </a:r>
            <a:r>
              <a:rPr lang="nl-NL" sz="3700" dirty="0"/>
              <a:t>40% (20-35% gewichtsafname)</a:t>
            </a:r>
            <a:br>
              <a:rPr lang="nl-NL" sz="3700" dirty="0"/>
            </a:br>
            <a:r>
              <a:rPr lang="nl-NL" sz="3700" dirty="0"/>
              <a:t>waarvan verzadigd vet max. 10%</a:t>
            </a:r>
          </a:p>
        </p:txBody>
      </p:sp>
      <p:sp>
        <p:nvSpPr>
          <p:cNvPr id="24" name="Rectangle 23">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303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t="254" r="3" b="813"/>
          <a:stretch/>
        </p:blipFill>
        <p:spPr>
          <a:xfrm>
            <a:off x="649224" y="722376"/>
            <a:ext cx="3337560" cy="5413248"/>
          </a:xfrm>
          <a:prstGeom prst="rect">
            <a:avLst/>
          </a:prstGeom>
          <a:effectLst/>
        </p:spPr>
      </p:pic>
      <p:sp>
        <p:nvSpPr>
          <p:cNvPr id="3" name="Tijdelijke aanduiding voor inhoud 2"/>
          <p:cNvSpPr>
            <a:spLocks noGrp="1"/>
          </p:cNvSpPr>
          <p:nvPr>
            <p:ph idx="1"/>
          </p:nvPr>
        </p:nvSpPr>
        <p:spPr>
          <a:xfrm>
            <a:off x="5214581" y="2438400"/>
            <a:ext cx="6422848" cy="3785419"/>
          </a:xfrm>
        </p:spPr>
        <p:txBody>
          <a:bodyPr>
            <a:normAutofit/>
          </a:bodyPr>
          <a:lstStyle/>
          <a:p>
            <a:r>
              <a:rPr lang="nl-NL" sz="2000" dirty="0"/>
              <a:t>Leverancier van voedingsstoffen en essentiële vetzuren                                   (vitamine A,D,E omega 3 en 6).</a:t>
            </a:r>
          </a:p>
          <a:p>
            <a:r>
              <a:rPr lang="nl-NL" sz="2000" dirty="0"/>
              <a:t>Opbouw cellen.</a:t>
            </a:r>
          </a:p>
          <a:p>
            <a:r>
              <a:rPr lang="nl-NL" sz="2000" dirty="0"/>
              <a:t>Isolatie.</a:t>
            </a:r>
          </a:p>
          <a:p>
            <a:r>
              <a:rPr lang="nl-NL" sz="2000" dirty="0"/>
              <a:t>Langere verzadiging door langer in de maag.</a:t>
            </a:r>
          </a:p>
          <a:p>
            <a:r>
              <a:rPr lang="nl-NL" sz="2000" dirty="0"/>
              <a:t>Verzadigde (V van verkeerd) en onverzadigde vetten (O van oké)</a:t>
            </a:r>
          </a:p>
          <a:p>
            <a:r>
              <a:rPr lang="nl-NL" sz="2000" dirty="0"/>
              <a:t>Levert meer kilocalorieën namelijk 9 kcal per gram</a:t>
            </a:r>
          </a:p>
          <a:p>
            <a:endParaRPr lang="nl-NL" sz="2000" dirty="0"/>
          </a:p>
        </p:txBody>
      </p:sp>
    </p:spTree>
    <p:extLst>
      <p:ext uri="{BB962C8B-B14F-4D97-AF65-F5344CB8AC3E}">
        <p14:creationId xmlns:p14="http://schemas.microsoft.com/office/powerpoint/2010/main" val="331854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8715F94-CA53-1649-BA9B-CE11C4224AA3}"/>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2600" dirty="0" err="1"/>
              <a:t>Vetten</a:t>
            </a:r>
            <a:r>
              <a:rPr lang="en-US" sz="2600" dirty="0"/>
              <a:t>:</a:t>
            </a:r>
            <a:br>
              <a:rPr lang="en-US" sz="2600" dirty="0"/>
            </a:br>
            <a:r>
              <a:rPr lang="en-US" sz="2600" dirty="0"/>
              <a:t>Hoe zit het </a:t>
            </a:r>
            <a:r>
              <a:rPr lang="en-US" sz="2600" dirty="0" err="1"/>
              <a:t>voor</a:t>
            </a:r>
            <a:r>
              <a:rPr lang="en-US" sz="2600" dirty="0"/>
              <a:t> Anne?</a:t>
            </a:r>
            <a:br>
              <a:rPr lang="en-US" sz="2600" dirty="0"/>
            </a:br>
            <a:r>
              <a:rPr lang="en-US" sz="2600" dirty="0"/>
              <a:t>Anne </a:t>
            </a:r>
            <a:r>
              <a:rPr lang="en-US" sz="2600" dirty="0" err="1"/>
              <a:t>wil</a:t>
            </a:r>
            <a:r>
              <a:rPr lang="en-US" sz="2600" dirty="0"/>
              <a:t> </a:t>
            </a:r>
            <a:r>
              <a:rPr lang="en-US" sz="2600" dirty="0" err="1"/>
              <a:t>graag</a:t>
            </a:r>
            <a:r>
              <a:rPr lang="en-US" sz="2600" dirty="0"/>
              <a:t> </a:t>
            </a:r>
            <a:r>
              <a:rPr lang="en-US" sz="2600" dirty="0" err="1"/>
              <a:t>afvallen</a:t>
            </a:r>
            <a:r>
              <a:rPr lang="en-US" sz="2600" dirty="0"/>
              <a:t>. </a:t>
            </a: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Tijdelijke aanduiding voor inhoud 4">
            <a:extLst>
              <a:ext uri="{FF2B5EF4-FFF2-40B4-BE49-F238E27FC236}">
                <a16:creationId xmlns:a16="http://schemas.microsoft.com/office/drawing/2014/main" id="{04E17114-040B-824C-932F-9472B2C86AAB}"/>
              </a:ext>
            </a:extLst>
          </p:cNvPr>
          <p:cNvPicPr>
            <a:picLocks noGrp="1" noChangeAspect="1"/>
          </p:cNvPicPr>
          <p:nvPr>
            <p:ph idx="1"/>
          </p:nvPr>
        </p:nvPicPr>
        <p:blipFill rotWithShape="1">
          <a:blip r:embed="rId2"/>
          <a:srcRect l="1099" r="-1" b="-1"/>
          <a:stretch/>
        </p:blipFill>
        <p:spPr>
          <a:xfrm>
            <a:off x="545238" y="858525"/>
            <a:ext cx="7608304" cy="5211906"/>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31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4F6814-96D5-4463-898E-405CC0C40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821516" y="640263"/>
            <a:ext cx="6204984" cy="1344975"/>
          </a:xfrm>
        </p:spPr>
        <p:txBody>
          <a:bodyPr>
            <a:normAutofit/>
          </a:bodyPr>
          <a:lstStyle/>
          <a:p>
            <a:r>
              <a:rPr lang="nl-NL" sz="4000"/>
              <a:t>Alcohol</a:t>
            </a:r>
          </a:p>
        </p:txBody>
      </p:sp>
      <p:sp>
        <p:nvSpPr>
          <p:cNvPr id="5" name="Tijdelijke aanduiding voor inhoud 4"/>
          <p:cNvSpPr>
            <a:spLocks noGrp="1"/>
          </p:cNvSpPr>
          <p:nvPr>
            <p:ph idx="1"/>
          </p:nvPr>
        </p:nvSpPr>
        <p:spPr>
          <a:xfrm>
            <a:off x="821515" y="2121762"/>
            <a:ext cx="6204984" cy="3626917"/>
          </a:xfrm>
        </p:spPr>
        <p:txBody>
          <a:bodyPr>
            <a:normAutofit/>
          </a:bodyPr>
          <a:lstStyle/>
          <a:p>
            <a:r>
              <a:rPr lang="nl-NL" sz="2400" dirty="0"/>
              <a:t>1 gram alcohol levert 7 kilocalorieën.  </a:t>
            </a:r>
          </a:p>
          <a:p>
            <a:r>
              <a:rPr lang="nl-NL" sz="2400" dirty="0"/>
              <a:t>Een glas alcoholische drank bevat ongeveer 12 ml alcohol. Dat is ongeveer 10 gram. </a:t>
            </a:r>
          </a:p>
          <a:p>
            <a:r>
              <a:rPr lang="nl-NL" sz="2400" dirty="0"/>
              <a:t>Geen voedingsstof, maar kan wel worden opgeslagen in vet.</a:t>
            </a:r>
          </a:p>
          <a:p>
            <a:r>
              <a:rPr lang="nl-NL" sz="2400" dirty="0"/>
              <a:t>Stel op zaterdagavond worden 4 wijntjes gedronken. Hoeveel kcal is dit?</a:t>
            </a:r>
          </a:p>
        </p:txBody>
      </p:sp>
      <p:pic>
        <p:nvPicPr>
          <p:cNvPr id="6" name="Afbeelding 5"/>
          <p:cNvPicPr>
            <a:picLocks noChangeAspect="1"/>
          </p:cNvPicPr>
          <p:nvPr/>
        </p:nvPicPr>
        <p:blipFill rotWithShape="1">
          <a:blip r:embed="rId2"/>
          <a:srcRect l="15805" r="13021" b="2"/>
          <a:stretch/>
        </p:blipFill>
        <p:spPr>
          <a:xfrm>
            <a:off x="7829551" y="306909"/>
            <a:ext cx="4042409" cy="2286000"/>
          </a:xfrm>
          <a:prstGeom prst="rect">
            <a:avLst/>
          </a:prstGeom>
        </p:spPr>
      </p:pic>
      <p:pic>
        <p:nvPicPr>
          <p:cNvPr id="3" name="Afbeelding 2"/>
          <p:cNvPicPr>
            <a:picLocks noChangeAspect="1"/>
          </p:cNvPicPr>
          <p:nvPr/>
        </p:nvPicPr>
        <p:blipFill rotWithShape="1">
          <a:blip r:embed="rId3"/>
          <a:srcRect l="5124" r="29035" b="-2"/>
          <a:stretch/>
        </p:blipFill>
        <p:spPr>
          <a:xfrm>
            <a:off x="7829551" y="2828925"/>
            <a:ext cx="4042410" cy="3388994"/>
          </a:xfrm>
          <a:prstGeom prst="rect">
            <a:avLst/>
          </a:prstGeom>
        </p:spPr>
      </p:pic>
    </p:spTree>
    <p:extLst>
      <p:ext uri="{BB962C8B-B14F-4D97-AF65-F5344CB8AC3E}">
        <p14:creationId xmlns:p14="http://schemas.microsoft.com/office/powerpoint/2010/main" val="26688726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D7C79A46-4B38-C24C-9B8D-6186A2F297D9}"/>
              </a:ext>
            </a:extLst>
          </p:cNvPr>
          <p:cNvSpPr>
            <a:spLocks noGrp="1"/>
          </p:cNvSpPr>
          <p:nvPr>
            <p:ph type="title"/>
          </p:nvPr>
        </p:nvSpPr>
        <p:spPr>
          <a:xfrm>
            <a:off x="1143000" y="990599"/>
            <a:ext cx="9906000" cy="685800"/>
          </a:xfrm>
        </p:spPr>
        <p:txBody>
          <a:bodyPr anchor="t">
            <a:normAutofit/>
          </a:bodyPr>
          <a:lstStyle/>
          <a:p>
            <a:r>
              <a:rPr lang="nl-NL" sz="4000"/>
              <a:t>Vitamines, mineralen en spoorelementen.</a:t>
            </a:r>
          </a:p>
        </p:txBody>
      </p:sp>
      <p:graphicFrame>
        <p:nvGraphicFramePr>
          <p:cNvPr id="24" name="Tijdelijke aanduiding voor inhoud 2">
            <a:extLst>
              <a:ext uri="{FF2B5EF4-FFF2-40B4-BE49-F238E27FC236}">
                <a16:creationId xmlns:a16="http://schemas.microsoft.com/office/drawing/2014/main" id="{BF1888AD-E574-42EF-A504-5A5ECBD81CB7}"/>
              </a:ext>
            </a:extLst>
          </p:cNvPr>
          <p:cNvGraphicFramePr>
            <a:graphicFrameLocks noGrp="1"/>
          </p:cNvGraphicFramePr>
          <p:nvPr>
            <p:ph idx="1"/>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07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1707922-2AD6-7A4C-8343-6F42EB0B65AF}"/>
              </a:ext>
            </a:extLst>
          </p:cNvPr>
          <p:cNvSpPr>
            <a:spLocks noGrp="1"/>
          </p:cNvSpPr>
          <p:nvPr>
            <p:ph type="title"/>
          </p:nvPr>
        </p:nvSpPr>
        <p:spPr/>
        <p:txBody>
          <a:bodyPr/>
          <a:lstStyle/>
          <a:p>
            <a:r>
              <a:rPr lang="en-US" dirty="0" err="1"/>
              <a:t>Belang</a:t>
            </a:r>
            <a:r>
              <a:rPr lang="en-US" dirty="0"/>
              <a:t> </a:t>
            </a:r>
            <a:r>
              <a:rPr lang="en-US" dirty="0" err="1"/>
              <a:t>gezondheid</a:t>
            </a:r>
            <a:r>
              <a:rPr lang="en-US" dirty="0"/>
              <a:t>:</a:t>
            </a:r>
            <a:endParaRPr lang="nl-NL" dirty="0"/>
          </a:p>
        </p:txBody>
      </p:sp>
      <p:graphicFrame>
        <p:nvGraphicFramePr>
          <p:cNvPr id="4" name="Tijdelijke aanduiding voor inhoud 3" descr="Grafiek met zeshoekradiaal">
            <a:extLst>
              <a:ext uri="{FF2B5EF4-FFF2-40B4-BE49-F238E27FC236}">
                <a16:creationId xmlns:a16="http://schemas.microsoft.com/office/drawing/2014/main" id="{3F8DCF81-C983-4B81-8243-8CA179CFB010}"/>
              </a:ext>
            </a:extLst>
          </p:cNvPr>
          <p:cNvGraphicFramePr>
            <a:graphicFrameLocks noGrp="1"/>
          </p:cNvGraphicFramePr>
          <p:nvPr>
            <p:ph sz="half" idx="1"/>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jdelijke aanduiding voor inhoud 7">
            <a:extLst>
              <a:ext uri="{FF2B5EF4-FFF2-40B4-BE49-F238E27FC236}">
                <a16:creationId xmlns:a16="http://schemas.microsoft.com/office/drawing/2014/main" id="{6F86440C-1B91-8442-B0B3-A9C6204ACCF2}"/>
              </a:ext>
            </a:extLst>
          </p:cNvPr>
          <p:cNvSpPr>
            <a:spLocks noGrp="1"/>
          </p:cNvSpPr>
          <p:nvPr>
            <p:ph sz="half" idx="2"/>
          </p:nvPr>
        </p:nvSpPr>
        <p:spPr/>
        <p:txBody>
          <a:bodyPr/>
          <a:lstStyle/>
          <a:p>
            <a:pPr marL="0" indent="0">
              <a:buNone/>
            </a:pPr>
            <a:r>
              <a:rPr lang="en-US" dirty="0" err="1"/>
              <a:t>Welzijn</a:t>
            </a:r>
            <a:br>
              <a:rPr lang="en-US" dirty="0"/>
            </a:br>
            <a:r>
              <a:rPr lang="en-US" dirty="0" err="1"/>
              <a:t>Welbevinden</a:t>
            </a:r>
            <a:br>
              <a:rPr lang="en-US" dirty="0"/>
            </a:br>
            <a:r>
              <a:rPr lang="en-US" dirty="0" err="1"/>
              <a:t>Vitaliteit</a:t>
            </a:r>
            <a:br>
              <a:rPr lang="en-US" dirty="0"/>
            </a:br>
            <a:r>
              <a:rPr lang="en-US" dirty="0" err="1"/>
              <a:t>Hogere</a:t>
            </a:r>
            <a:r>
              <a:rPr lang="en-US" dirty="0"/>
              <a:t> </a:t>
            </a:r>
            <a:r>
              <a:rPr lang="en-US" dirty="0" err="1"/>
              <a:t>economische</a:t>
            </a:r>
            <a:r>
              <a:rPr lang="en-US" dirty="0"/>
              <a:t> </a:t>
            </a:r>
            <a:r>
              <a:rPr lang="en-US" dirty="0" err="1"/>
              <a:t>opbrengst</a:t>
            </a:r>
            <a:r>
              <a:rPr lang="en-US" dirty="0"/>
              <a:t>, </a:t>
            </a:r>
            <a:r>
              <a:rPr lang="en-US" dirty="0" err="1"/>
              <a:t>essentieel</a:t>
            </a:r>
            <a:r>
              <a:rPr lang="en-US" dirty="0"/>
              <a:t> </a:t>
            </a:r>
            <a:r>
              <a:rPr lang="en-US" dirty="0" err="1"/>
              <a:t>voor</a:t>
            </a:r>
            <a:r>
              <a:rPr lang="en-US" dirty="0"/>
              <a:t> </a:t>
            </a:r>
            <a:r>
              <a:rPr lang="en-US" dirty="0" err="1"/>
              <a:t>arbeidsparticipatie</a:t>
            </a:r>
            <a:r>
              <a:rPr lang="en-US" dirty="0"/>
              <a:t> </a:t>
            </a:r>
            <a:r>
              <a:rPr lang="en-US" dirty="0" err="1"/>
              <a:t>en</a:t>
            </a:r>
            <a:r>
              <a:rPr lang="en-US" dirty="0"/>
              <a:t> </a:t>
            </a:r>
            <a:r>
              <a:rPr lang="en-US" dirty="0" err="1"/>
              <a:t>arbeidsproductiviteit</a:t>
            </a:r>
            <a:endParaRPr lang="nl-NL" dirty="0"/>
          </a:p>
        </p:txBody>
      </p:sp>
      <p:sp>
        <p:nvSpPr>
          <p:cNvPr id="3" name="Tekstvak 2"/>
          <p:cNvSpPr txBox="1"/>
          <p:nvPr/>
        </p:nvSpPr>
        <p:spPr>
          <a:xfrm>
            <a:off x="5802284" y="6176963"/>
            <a:ext cx="553304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https://www.tno.nl/media/2114/tno_innoveren_voor_gezondheid.pdf</a:t>
            </a:r>
            <a:endParaRPr kumimoji="0" lang="nl-NL"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733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0D33DE8-AF0A-4640-BCAC-0AFA5B0E97AC}"/>
              </a:ext>
            </a:extLst>
          </p:cNvPr>
          <p:cNvSpPr>
            <a:spLocks noGrp="1"/>
          </p:cNvSpPr>
          <p:nvPr>
            <p:ph type="title"/>
          </p:nvPr>
        </p:nvSpPr>
        <p:spPr>
          <a:xfrm>
            <a:off x="686834" y="1153572"/>
            <a:ext cx="3200400" cy="4461163"/>
          </a:xfrm>
        </p:spPr>
        <p:txBody>
          <a:bodyPr>
            <a:normAutofit/>
          </a:bodyPr>
          <a:lstStyle/>
          <a:p>
            <a:r>
              <a:rPr lang="nl-NL">
                <a:solidFill>
                  <a:srgbClr val="FFFFFF"/>
                </a:solidFill>
              </a:rPr>
              <a:t>Vitamines en mineralen</a:t>
            </a:r>
          </a:p>
        </p:txBody>
      </p:sp>
      <p:sp>
        <p:nvSpPr>
          <p:cNvPr id="27" name="Arc 2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D3F63F51-B971-DB48-B393-349EB2B60E2E}"/>
              </a:ext>
            </a:extLst>
          </p:cNvPr>
          <p:cNvSpPr>
            <a:spLocks noGrp="1"/>
          </p:cNvSpPr>
          <p:nvPr>
            <p:ph idx="1"/>
          </p:nvPr>
        </p:nvSpPr>
        <p:spPr>
          <a:xfrm>
            <a:off x="4447308" y="591344"/>
            <a:ext cx="6906491" cy="5585619"/>
          </a:xfrm>
        </p:spPr>
        <p:txBody>
          <a:bodyPr anchor="ctr">
            <a:normAutofit/>
          </a:bodyPr>
          <a:lstStyle/>
          <a:p>
            <a:r>
              <a:rPr lang="nl-NL"/>
              <a:t>Voor vitamines en mineralen kijk ook op de site van het vitamine-informatiebureau: </a:t>
            </a:r>
            <a:r>
              <a:rPr lang="nl-NL">
                <a:hlinkClick r:id="rId2"/>
              </a:rPr>
              <a:t>https://www.vitamine-info.nl</a:t>
            </a:r>
            <a:endParaRPr lang="nl-NL"/>
          </a:p>
          <a:p>
            <a:endParaRPr lang="nl-NL"/>
          </a:p>
          <a:p>
            <a:pPr marL="0" indent="0">
              <a:buNone/>
            </a:pPr>
            <a:endParaRPr lang="nl-NL"/>
          </a:p>
        </p:txBody>
      </p:sp>
    </p:spTree>
    <p:extLst>
      <p:ext uri="{BB962C8B-B14F-4D97-AF65-F5344CB8AC3E}">
        <p14:creationId xmlns:p14="http://schemas.microsoft.com/office/powerpoint/2010/main" val="2832310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53B239F-BF28-FB4B-84F5-E6F27671D197}"/>
              </a:ext>
            </a:extLst>
          </p:cNvPr>
          <p:cNvSpPr>
            <a:spLocks noGrp="1"/>
          </p:cNvSpPr>
          <p:nvPr>
            <p:ph type="title"/>
          </p:nvPr>
        </p:nvSpPr>
        <p:spPr>
          <a:xfrm>
            <a:off x="686834" y="1153572"/>
            <a:ext cx="3200400" cy="4461163"/>
          </a:xfrm>
        </p:spPr>
        <p:txBody>
          <a:bodyPr>
            <a:normAutofit/>
          </a:bodyPr>
          <a:lstStyle/>
          <a:p>
            <a:r>
              <a:rPr lang="nl-NL">
                <a:solidFill>
                  <a:srgbClr val="FFFFFF"/>
                </a:solidFill>
              </a:rPr>
              <a:t>Bekijk de volgende zaken: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2E60938E-8341-AD42-90F7-16E64E8CE5AD}"/>
              </a:ext>
            </a:extLst>
          </p:cNvPr>
          <p:cNvSpPr>
            <a:spLocks noGrp="1"/>
          </p:cNvSpPr>
          <p:nvPr>
            <p:ph idx="1"/>
          </p:nvPr>
        </p:nvSpPr>
        <p:spPr>
          <a:xfrm>
            <a:off x="4447308" y="591344"/>
            <a:ext cx="6906491" cy="5585619"/>
          </a:xfrm>
        </p:spPr>
        <p:txBody>
          <a:bodyPr anchor="ctr">
            <a:normAutofit/>
          </a:bodyPr>
          <a:lstStyle/>
          <a:p>
            <a:r>
              <a:rPr lang="nl-NL" dirty="0"/>
              <a:t>Groep 1: B1, B2, B3, B4, B5</a:t>
            </a:r>
          </a:p>
          <a:p>
            <a:r>
              <a:rPr lang="nl-NL" dirty="0"/>
              <a:t>Groep 2 B6-B8,B11,B12 en C</a:t>
            </a:r>
          </a:p>
          <a:p>
            <a:r>
              <a:rPr lang="nl-NL" dirty="0"/>
              <a:t>Groep 3: ADEK</a:t>
            </a:r>
          </a:p>
          <a:p>
            <a:r>
              <a:rPr lang="nl-NL" dirty="0"/>
              <a:t>Groep 4 : IJzer, Jodium, Calcium, Kalium,</a:t>
            </a:r>
          </a:p>
          <a:p>
            <a:r>
              <a:rPr lang="nl-NL" dirty="0"/>
              <a:t>Groep 5: Zink, natrium, fosfor, selenium, magnesium</a:t>
            </a:r>
          </a:p>
          <a:p>
            <a:endParaRPr lang="nl-NL" dirty="0"/>
          </a:p>
          <a:p>
            <a:pPr marL="514350" indent="-514350">
              <a:buFont typeface="+mj-lt"/>
              <a:buAutoNum type="arabicPeriod"/>
            </a:pPr>
            <a:r>
              <a:rPr lang="nl-NL" dirty="0"/>
              <a:t>Wat is de functie</a:t>
            </a:r>
          </a:p>
          <a:p>
            <a:pPr marL="514350" indent="-514350">
              <a:buFont typeface="+mj-lt"/>
              <a:buAutoNum type="arabicPeriod"/>
            </a:pPr>
            <a:r>
              <a:rPr lang="nl-NL" dirty="0"/>
              <a:t>Waar zit het in?</a:t>
            </a:r>
          </a:p>
          <a:p>
            <a:pPr marL="514350" indent="-514350">
              <a:buFont typeface="+mj-lt"/>
              <a:buAutoNum type="arabicPeriod"/>
            </a:pPr>
            <a:r>
              <a:rPr lang="nl-NL" dirty="0"/>
              <a:t>Wat zijn eventuele risicogroepen?</a:t>
            </a:r>
          </a:p>
          <a:p>
            <a:pPr marL="0" indent="0">
              <a:buNone/>
            </a:pPr>
            <a:endParaRPr lang="nl-NL" dirty="0"/>
          </a:p>
        </p:txBody>
      </p:sp>
    </p:spTree>
    <p:extLst>
      <p:ext uri="{BB962C8B-B14F-4D97-AF65-F5344CB8AC3E}">
        <p14:creationId xmlns:p14="http://schemas.microsoft.com/office/powerpoint/2010/main" val="2657964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1"/>
          <p:cNvPicPr>
            <a:picLocks noChangeAspect="1"/>
          </p:cNvPicPr>
          <p:nvPr/>
        </p:nvPicPr>
        <p:blipFill rotWithShape="1">
          <a:blip r:embed="rId2">
            <a:extLst>
              <a:ext uri="{28A0092B-C50C-407E-A947-70E740481C1C}">
                <a14:useLocalDpi xmlns:a14="http://schemas.microsoft.com/office/drawing/2010/main" val="0"/>
              </a:ext>
            </a:extLst>
          </a:blip>
          <a:srcRect l="282" r="880" b="-2"/>
          <a:stretch/>
        </p:blipFill>
        <p:spPr bwMode="auto">
          <a:xfrm>
            <a:off x="6541053" y="1705250"/>
            <a:ext cx="4777381" cy="327479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rc 13">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p:cNvSpPr>
            <a:spLocks noGrp="1"/>
          </p:cNvSpPr>
          <p:nvPr>
            <p:ph type="title"/>
          </p:nvPr>
        </p:nvSpPr>
        <p:spPr>
          <a:xfrm>
            <a:off x="838201" y="479493"/>
            <a:ext cx="5257800" cy="1325563"/>
          </a:xfrm>
        </p:spPr>
        <p:txBody>
          <a:bodyPr>
            <a:normAutofit/>
          </a:bodyPr>
          <a:lstStyle/>
          <a:p>
            <a:r>
              <a:rPr lang="nl-NL"/>
              <a:t>Vertering</a:t>
            </a:r>
          </a:p>
        </p:txBody>
      </p:sp>
      <p:sp>
        <p:nvSpPr>
          <p:cNvPr id="3" name="Tijdelijke aanduiding voor inhoud 2"/>
          <p:cNvSpPr>
            <a:spLocks noGrp="1"/>
          </p:cNvSpPr>
          <p:nvPr>
            <p:ph idx="1"/>
          </p:nvPr>
        </p:nvSpPr>
        <p:spPr>
          <a:xfrm>
            <a:off x="838201" y="1984443"/>
            <a:ext cx="5257800" cy="4192520"/>
          </a:xfrm>
        </p:spPr>
        <p:txBody>
          <a:bodyPr>
            <a:normAutofit/>
          </a:bodyPr>
          <a:lstStyle/>
          <a:p>
            <a:pPr marL="0" indent="0">
              <a:buNone/>
            </a:pPr>
            <a:r>
              <a:rPr lang="nl-NL"/>
              <a:t>“Het omzetten van voedingsstoffen die niet door de darmwand heen in het bloed kunnen worden opgenomen, in verteringsproducten die wel kunnen worden opgenomen in het bloed.”</a:t>
            </a:r>
          </a:p>
          <a:p>
            <a:endParaRPr lang="nl-NL"/>
          </a:p>
        </p:txBody>
      </p:sp>
    </p:spTree>
    <p:extLst>
      <p:ext uri="{BB962C8B-B14F-4D97-AF65-F5344CB8AC3E}">
        <p14:creationId xmlns:p14="http://schemas.microsoft.com/office/powerpoint/2010/main" val="2043251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c 1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p:cNvSpPr>
            <a:spLocks noGrp="1"/>
          </p:cNvSpPr>
          <p:nvPr>
            <p:ph type="title"/>
          </p:nvPr>
        </p:nvSpPr>
        <p:spPr>
          <a:xfrm>
            <a:off x="5894962" y="479493"/>
            <a:ext cx="5458838" cy="1325563"/>
          </a:xfrm>
        </p:spPr>
        <p:txBody>
          <a:bodyPr>
            <a:normAutofit/>
          </a:bodyPr>
          <a:lstStyle/>
          <a:p>
            <a:r>
              <a:rPr lang="nl-NL"/>
              <a:t>Het maag-darm kanaal</a:t>
            </a:r>
          </a:p>
        </p:txBody>
      </p:sp>
      <p:sp>
        <p:nvSpPr>
          <p:cNvPr id="19" name="Freeform: Shape 1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descr="Afbeeldingsresultaat voor verteringsstelsel">
            <a:extLst>
              <a:ext uri="{FF2B5EF4-FFF2-40B4-BE49-F238E27FC236}">
                <a16:creationId xmlns:a16="http://schemas.microsoft.com/office/drawing/2014/main" id="{10DCDD50-61A4-2F41-A528-B630519B441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4298" y="511293"/>
            <a:ext cx="3895148"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Tijdelijke aanduiding voor inhoud 2"/>
          <p:cNvSpPr>
            <a:spLocks noGrp="1"/>
          </p:cNvSpPr>
          <p:nvPr>
            <p:ph idx="1"/>
          </p:nvPr>
        </p:nvSpPr>
        <p:spPr>
          <a:xfrm>
            <a:off x="5894962" y="1984443"/>
            <a:ext cx="5458838" cy="4192520"/>
          </a:xfrm>
        </p:spPr>
        <p:txBody>
          <a:bodyPr>
            <a:normAutofit/>
          </a:bodyPr>
          <a:lstStyle/>
          <a:p>
            <a:pPr marL="0" indent="0">
              <a:buNone/>
            </a:pPr>
            <a:r>
              <a:rPr lang="nl-NL" sz="1300"/>
              <a:t>Het maagdarm kanaal is een holte die door het lichaam loopt, van mond tot anus. Het bestaat uit: </a:t>
            </a:r>
          </a:p>
          <a:p>
            <a:pPr lvl="1"/>
            <a:r>
              <a:rPr lang="nl-NL" sz="1300"/>
              <a:t>mond </a:t>
            </a:r>
          </a:p>
          <a:p>
            <a:pPr lvl="1"/>
            <a:r>
              <a:rPr lang="nl-NL" sz="1300"/>
              <a:t>mondholte</a:t>
            </a:r>
          </a:p>
          <a:p>
            <a:pPr lvl="1"/>
            <a:r>
              <a:rPr lang="nl-NL" sz="1300"/>
              <a:t>keelholte</a:t>
            </a:r>
          </a:p>
          <a:p>
            <a:pPr lvl="1"/>
            <a:r>
              <a:rPr lang="nl-NL" sz="1300"/>
              <a:t>slokdarm</a:t>
            </a:r>
          </a:p>
          <a:p>
            <a:pPr lvl="1"/>
            <a:r>
              <a:rPr lang="nl-NL" sz="1300"/>
              <a:t>maag</a:t>
            </a:r>
          </a:p>
          <a:p>
            <a:pPr lvl="1"/>
            <a:r>
              <a:rPr lang="nl-NL" sz="1300"/>
              <a:t>dunne darm (met 12-vingerige darm)</a:t>
            </a:r>
          </a:p>
          <a:p>
            <a:pPr lvl="1"/>
            <a:r>
              <a:rPr lang="nl-NL" sz="1300"/>
              <a:t>blinde darm</a:t>
            </a:r>
          </a:p>
          <a:p>
            <a:pPr lvl="1"/>
            <a:r>
              <a:rPr lang="nl-NL" sz="1300"/>
              <a:t>dikke darm</a:t>
            </a:r>
          </a:p>
          <a:p>
            <a:pPr lvl="1"/>
            <a:r>
              <a:rPr lang="nl-NL" sz="1300"/>
              <a:t>endeldarm</a:t>
            </a:r>
          </a:p>
          <a:p>
            <a:pPr lvl="1"/>
            <a:r>
              <a:rPr lang="nl-NL" sz="1300"/>
              <a:t>anus</a:t>
            </a:r>
          </a:p>
          <a:p>
            <a:endParaRPr lang="nl-NL" sz="1300"/>
          </a:p>
        </p:txBody>
      </p:sp>
    </p:spTree>
    <p:extLst>
      <p:ext uri="{BB962C8B-B14F-4D97-AF65-F5344CB8AC3E}">
        <p14:creationId xmlns:p14="http://schemas.microsoft.com/office/powerpoint/2010/main" val="1283374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1"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2"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3"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el 1"/>
          <p:cNvSpPr>
            <a:spLocks noGrp="1"/>
          </p:cNvSpPr>
          <p:nvPr>
            <p:ph type="title" idx="4294967295"/>
          </p:nvPr>
        </p:nvSpPr>
        <p:spPr>
          <a:xfrm>
            <a:off x="535020" y="685800"/>
            <a:ext cx="2780271" cy="5105400"/>
          </a:xfrm>
        </p:spPr>
        <p:txBody>
          <a:bodyPr vert="horz" lIns="91440" tIns="45720" rIns="91440" bIns="45720" rtlCol="0" anchor="ctr">
            <a:normAutofit/>
          </a:bodyPr>
          <a:lstStyle/>
          <a:p>
            <a:r>
              <a:rPr lang="en-US" sz="4000">
                <a:solidFill>
                  <a:srgbClr val="FFFFFF"/>
                </a:solidFill>
              </a:rPr>
              <a:t>Functies van het maag-darm kanaal</a:t>
            </a:r>
          </a:p>
        </p:txBody>
      </p:sp>
      <p:graphicFrame>
        <p:nvGraphicFramePr>
          <p:cNvPr id="7" name="Tijdelijke aanduiding voor inhoud 2">
            <a:extLst>
              <a:ext uri="{FF2B5EF4-FFF2-40B4-BE49-F238E27FC236}">
                <a16:creationId xmlns:a16="http://schemas.microsoft.com/office/drawing/2014/main" id="{81EE72AA-7A99-4C9A-9B14-1227CAECE77D}"/>
              </a:ext>
            </a:extLst>
          </p:cNvPr>
          <p:cNvGraphicFramePr>
            <a:graphicFrameLocks noGrp="1"/>
          </p:cNvGraphicFramePr>
          <p:nvPr>
            <p:ph idx="4294967295"/>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504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4C3103B-AE2E-41DA-8805-65F1A948F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3BC0C31-69A7-4200-9AFE-927230E1E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942024" y="5441020"/>
            <a:ext cx="10307952" cy="1325563"/>
          </a:xfrm>
        </p:spPr>
        <p:txBody>
          <a:bodyPr>
            <a:normAutofit/>
          </a:bodyPr>
          <a:lstStyle/>
          <a:p>
            <a:r>
              <a:rPr lang="nl-NL" dirty="0"/>
              <a:t>Opname van voedingsstoffen</a:t>
            </a:r>
          </a:p>
        </p:txBody>
      </p:sp>
      <p:sp>
        <p:nvSpPr>
          <p:cNvPr id="3" name="Tijdelijke aanduiding voor inhoud 2"/>
          <p:cNvSpPr>
            <a:spLocks noGrp="1"/>
          </p:cNvSpPr>
          <p:nvPr>
            <p:ph idx="1"/>
          </p:nvPr>
        </p:nvSpPr>
        <p:spPr>
          <a:xfrm>
            <a:off x="1161288" y="701019"/>
            <a:ext cx="6484094" cy="3382247"/>
          </a:xfrm>
        </p:spPr>
        <p:txBody>
          <a:bodyPr anchor="ctr">
            <a:normAutofit/>
          </a:bodyPr>
          <a:lstStyle/>
          <a:p>
            <a:pPr marL="0" lvl="1" indent="0">
              <a:spcBef>
                <a:spcPts val="1000"/>
              </a:spcBef>
              <a:buNone/>
            </a:pPr>
            <a:br>
              <a:rPr lang="nl-NL" sz="2000"/>
            </a:br>
            <a:br>
              <a:rPr lang="nl-NL" sz="2000"/>
            </a:br>
            <a:endParaRPr lang="nl-NL" sz="2000"/>
          </a:p>
        </p:txBody>
      </p:sp>
      <p:cxnSp>
        <p:nvCxnSpPr>
          <p:cNvPr id="16" name="Straight Connector 15">
            <a:extLst>
              <a:ext uri="{FF2B5EF4-FFF2-40B4-BE49-F238E27FC236}">
                <a16:creationId xmlns:a16="http://schemas.microsoft.com/office/drawing/2014/main" id="{45B5AFC7-2F07-4F7B-9151-E45D7548D8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CB1340FC-C4E2-4CD5-9BCA-7A022E8B4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99996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hthoek 3"/>
          <p:cNvSpPr/>
          <p:nvPr/>
        </p:nvSpPr>
        <p:spPr>
          <a:xfrm>
            <a:off x="368288" y="540081"/>
            <a:ext cx="10662424" cy="4809522"/>
          </a:xfrm>
          <a:prstGeom prst="rect">
            <a:avLst/>
          </a:prstGeom>
        </p:spPr>
        <p:txBody>
          <a:bodyPr wrap="square">
            <a:spAutoFit/>
          </a:bodyPr>
          <a:lstStyle/>
          <a:p>
            <a:pPr marL="0" marR="0" lvl="1" indent="0" algn="l" defTabSz="914400" rtl="0" eaLnBrk="0" fontAlgn="auto" latinLnBrk="0" hangingPunct="0">
              <a:lnSpc>
                <a:spcPct val="90000"/>
              </a:lnSpc>
              <a:spcBef>
                <a:spcPts val="100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Grote voedingsmiddelen moeten verkleind worden om te kunnen worden opgenomen.</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Fysieke verkleining</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kauwen </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Vermalen</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inweken</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mengen door peristaltiek</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fijn persen</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Chemische verkleining</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maagzuur </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galsappen</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enzymen </a:t>
            </a:r>
          </a:p>
        </p:txBody>
      </p:sp>
      <p:sp>
        <p:nvSpPr>
          <p:cNvPr id="6" name="Rechthoek 5"/>
          <p:cNvSpPr/>
          <p:nvPr/>
        </p:nvSpPr>
        <p:spPr>
          <a:xfrm>
            <a:off x="6595947" y="3718100"/>
            <a:ext cx="5257800"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Doel: Opname door de darmwand naar de bloedbaan</a:t>
            </a:r>
            <a:b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13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anim calcmode="lin" valueType="num">
                                      <p:cBhvr>
                                        <p:cTn id="3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1000"/>
                                        <p:tgtEl>
                                          <p:spTgt spid="4">
                                            <p:txEl>
                                              <p:pRg st="7" end="7"/>
                                            </p:txEl>
                                          </p:spTgt>
                                        </p:tgtEl>
                                      </p:cBhvr>
                                    </p:animEffect>
                                    <p:anim calcmode="lin" valueType="num">
                                      <p:cBhvr>
                                        <p:cTn id="4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1000"/>
                                        <p:tgtEl>
                                          <p:spTgt spid="4">
                                            <p:txEl>
                                              <p:pRg st="8" end="8"/>
                                            </p:txEl>
                                          </p:spTgt>
                                        </p:tgtEl>
                                      </p:cBhvr>
                                    </p:animEffect>
                                    <p:anim calcmode="lin" valueType="num">
                                      <p:cBhvr>
                                        <p:cTn id="48"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1000"/>
                                        <p:tgtEl>
                                          <p:spTgt spid="4">
                                            <p:txEl>
                                              <p:pRg st="9" end="9"/>
                                            </p:txEl>
                                          </p:spTgt>
                                        </p:tgtEl>
                                      </p:cBhvr>
                                    </p:animEffect>
                                    <p:anim calcmode="lin" valueType="num">
                                      <p:cBhvr>
                                        <p:cTn id="53"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fade">
                                      <p:cBhvr>
                                        <p:cTn id="57" dur="1000"/>
                                        <p:tgtEl>
                                          <p:spTgt spid="4">
                                            <p:txEl>
                                              <p:pRg st="10" end="10"/>
                                            </p:txEl>
                                          </p:spTgt>
                                        </p:tgtEl>
                                      </p:cBhvr>
                                    </p:animEffect>
                                    <p:anim calcmode="lin" valueType="num">
                                      <p:cBhvr>
                                        <p:cTn id="58"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ADDACCF-0B4B-1C4A-8B3A-2FBFDEC1ACFC}"/>
              </a:ext>
            </a:extLst>
          </p:cNvPr>
          <p:cNvSpPr>
            <a:spLocks noGrp="1"/>
          </p:cNvSpPr>
          <p:nvPr>
            <p:ph type="title"/>
          </p:nvPr>
        </p:nvSpPr>
        <p:spPr>
          <a:xfrm>
            <a:off x="901690" y="405575"/>
            <a:ext cx="6430414" cy="1371600"/>
          </a:xfrm>
        </p:spPr>
        <p:txBody>
          <a:bodyPr vert="horz" lIns="91440" tIns="45720" rIns="91440" bIns="45720" rtlCol="0" anchor="ctr">
            <a:normAutofit/>
          </a:bodyPr>
          <a:lstStyle/>
          <a:p>
            <a:r>
              <a:rPr lang="en-US" sz="4000" kern="1200" dirty="0" err="1">
                <a:solidFill>
                  <a:schemeClr val="tx1"/>
                </a:solidFill>
                <a:latin typeface="+mj-lt"/>
                <a:ea typeface="+mj-ea"/>
                <a:cs typeface="+mj-cs"/>
              </a:rPr>
              <a:t>Spijsverteringssappen</a:t>
            </a:r>
            <a:br>
              <a:rPr lang="en-US" sz="4000" kern="1200" dirty="0">
                <a:solidFill>
                  <a:schemeClr val="tx1"/>
                </a:solidFill>
                <a:latin typeface="+mj-lt"/>
                <a:ea typeface="+mj-ea"/>
                <a:cs typeface="+mj-cs"/>
              </a:rPr>
            </a:br>
            <a:r>
              <a:rPr lang="en-US" sz="4000" kern="1200" dirty="0" err="1">
                <a:solidFill>
                  <a:schemeClr val="tx1"/>
                </a:solidFill>
                <a:latin typeface="+mj-lt"/>
                <a:ea typeface="+mj-ea"/>
                <a:cs typeface="+mj-cs"/>
              </a:rPr>
              <a:t>Enzymen</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zijn</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katalysator</a:t>
            </a:r>
            <a:endParaRPr lang="en-US" sz="4000" kern="1200" dirty="0">
              <a:solidFill>
                <a:schemeClr val="tx1"/>
              </a:solidFill>
              <a:latin typeface="+mj-lt"/>
              <a:ea typeface="+mj-ea"/>
              <a:cs typeface="+mj-cs"/>
            </a:endParaRPr>
          </a:p>
        </p:txBody>
      </p:sp>
      <p:sp>
        <p:nvSpPr>
          <p:cNvPr id="14" name="Rectangle 13">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26032" y="1067264"/>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Tijdelijke aanduiding voor inhoud 4" descr="Afbeelding met tafel&#10;&#10;Automatisch gegenereerde beschrijving">
            <a:extLst>
              <a:ext uri="{FF2B5EF4-FFF2-40B4-BE49-F238E27FC236}">
                <a16:creationId xmlns:a16="http://schemas.microsoft.com/office/drawing/2014/main" id="{5922A6F3-FFE4-B549-937D-4E62D2165F23}"/>
              </a:ext>
            </a:extLst>
          </p:cNvPr>
          <p:cNvPicPr>
            <a:picLocks noGrp="1" noChangeAspect="1"/>
          </p:cNvPicPr>
          <p:nvPr>
            <p:ph idx="1"/>
          </p:nvPr>
        </p:nvPicPr>
        <p:blipFill rotWithShape="1">
          <a:blip r:embed="rId2"/>
          <a:srcRect t="1848" r="1" b="1427"/>
          <a:stretch/>
        </p:blipFill>
        <p:spPr>
          <a:xfrm>
            <a:off x="549058" y="2409683"/>
            <a:ext cx="11310433" cy="3683893"/>
          </a:xfrm>
          <a:prstGeom prst="rect">
            <a:avLst/>
          </a:prstGeom>
        </p:spPr>
      </p:pic>
    </p:spTree>
    <p:extLst>
      <p:ext uri="{BB962C8B-B14F-4D97-AF65-F5344CB8AC3E}">
        <p14:creationId xmlns:p14="http://schemas.microsoft.com/office/powerpoint/2010/main" val="3544352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02233F-9109-F548-9143-21C80C4B8690}"/>
              </a:ext>
            </a:extLst>
          </p:cNvPr>
          <p:cNvSpPr>
            <a:spLocks noGrp="1"/>
          </p:cNvSpPr>
          <p:nvPr>
            <p:ph type="title"/>
          </p:nvPr>
        </p:nvSpPr>
        <p:spPr>
          <a:xfrm>
            <a:off x="4965430" y="629268"/>
            <a:ext cx="6586491" cy="1286160"/>
          </a:xfrm>
        </p:spPr>
        <p:txBody>
          <a:bodyPr anchor="b">
            <a:normAutofit/>
          </a:bodyPr>
          <a:lstStyle/>
          <a:p>
            <a:r>
              <a:rPr lang="nl-NL"/>
              <a:t>Trainingsprincipes</a:t>
            </a:r>
            <a:endParaRPr lang="nl-NL" dirty="0"/>
          </a:p>
        </p:txBody>
      </p:sp>
      <p:sp>
        <p:nvSpPr>
          <p:cNvPr id="3" name="Tijdelijke aanduiding voor inhoud 2">
            <a:extLst>
              <a:ext uri="{FF2B5EF4-FFF2-40B4-BE49-F238E27FC236}">
                <a16:creationId xmlns:a16="http://schemas.microsoft.com/office/drawing/2014/main" id="{F5AC61BD-829A-8147-9405-F828A4DAC589}"/>
              </a:ext>
            </a:extLst>
          </p:cNvPr>
          <p:cNvSpPr>
            <a:spLocks noGrp="1"/>
          </p:cNvSpPr>
          <p:nvPr>
            <p:ph idx="1"/>
          </p:nvPr>
        </p:nvSpPr>
        <p:spPr>
          <a:xfrm>
            <a:off x="4965431" y="2438400"/>
            <a:ext cx="6586489" cy="3785419"/>
          </a:xfrm>
        </p:spPr>
        <p:txBody>
          <a:bodyPr>
            <a:normAutofit/>
          </a:bodyPr>
          <a:lstStyle/>
          <a:p>
            <a:r>
              <a:rPr lang="nl-NL" sz="2000" dirty="0" err="1"/>
              <a:t>Overload</a:t>
            </a:r>
            <a:r>
              <a:rPr lang="nl-NL" sz="2000" dirty="0"/>
              <a:t> (verzwaring of aanpassing frequentie) in relatie tot adaptie</a:t>
            </a:r>
          </a:p>
          <a:p>
            <a:r>
              <a:rPr lang="nl-NL" sz="2000" dirty="0"/>
              <a:t>Progressie (logische vervolgstap)</a:t>
            </a:r>
          </a:p>
          <a:p>
            <a:r>
              <a:rPr lang="nl-NL" sz="2000" dirty="0"/>
              <a:t>Specificiteit (trainen waar je beter in wilt worden, doel is dus belangrijk)</a:t>
            </a:r>
          </a:p>
          <a:p>
            <a:r>
              <a:rPr lang="nl-NL" sz="2000" dirty="0"/>
              <a:t>Reversibiliteit en overtraining (verhouding tussen rust en inspanning)</a:t>
            </a:r>
          </a:p>
          <a:p>
            <a:r>
              <a:rPr lang="nl-NL" sz="2000" dirty="0"/>
              <a:t>Individualiteit (optimale training is per individu verschillend)</a:t>
            </a:r>
          </a:p>
        </p:txBody>
      </p:sp>
      <p:pic>
        <p:nvPicPr>
          <p:cNvPr id="5" name="Picture 4">
            <a:extLst>
              <a:ext uri="{FF2B5EF4-FFF2-40B4-BE49-F238E27FC236}">
                <a16:creationId xmlns:a16="http://schemas.microsoft.com/office/drawing/2014/main" id="{4313E412-473C-4367-8AE7-EF93BD407AF3}"/>
              </a:ext>
            </a:extLst>
          </p:cNvPr>
          <p:cNvPicPr>
            <a:picLocks noChangeAspect="1"/>
          </p:cNvPicPr>
          <p:nvPr/>
        </p:nvPicPr>
        <p:blipFill rotWithShape="1">
          <a:blip r:embed="rId2"/>
          <a:srcRect l="28748" r="20557"/>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38F6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9454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044261C-9742-4F43-91F8-A586B068CCDA}"/>
              </a:ext>
            </a:extLst>
          </p:cNvPr>
          <p:cNvSpPr>
            <a:spLocks noGrp="1"/>
          </p:cNvSpPr>
          <p:nvPr>
            <p:ph type="title"/>
          </p:nvPr>
        </p:nvSpPr>
        <p:spPr>
          <a:xfrm>
            <a:off x="589560" y="856180"/>
            <a:ext cx="4560584" cy="1128068"/>
          </a:xfrm>
        </p:spPr>
        <p:txBody>
          <a:bodyPr anchor="ctr">
            <a:normAutofit/>
          </a:bodyPr>
          <a:lstStyle/>
          <a:p>
            <a:r>
              <a:rPr lang="nl-NL" sz="4000"/>
              <a:t>Bewegen en spieren</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22F4BC97-7852-7E4D-AF03-108F1C1BDD93}"/>
              </a:ext>
            </a:extLst>
          </p:cNvPr>
          <p:cNvSpPr>
            <a:spLocks noGrp="1"/>
          </p:cNvSpPr>
          <p:nvPr>
            <p:ph idx="1"/>
          </p:nvPr>
        </p:nvSpPr>
        <p:spPr>
          <a:xfrm>
            <a:off x="590719" y="2330505"/>
            <a:ext cx="4559425" cy="3979585"/>
          </a:xfrm>
        </p:spPr>
        <p:txBody>
          <a:bodyPr anchor="ctr">
            <a:normAutofit/>
          </a:bodyPr>
          <a:lstStyle/>
          <a:p>
            <a:r>
              <a:rPr lang="nl-NL" sz="2000"/>
              <a:t>Isometrische aanspanning</a:t>
            </a:r>
          </a:p>
          <a:p>
            <a:r>
              <a:rPr lang="nl-NL" sz="2000"/>
              <a:t>Excentrische bewegingen</a:t>
            </a:r>
          </a:p>
          <a:p>
            <a:r>
              <a:rPr lang="nl-NL" sz="2000"/>
              <a:t>Concentrische bewegingen</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A58F7009-FEA6-6D4C-AF04-AFB56A2AE935}"/>
              </a:ext>
            </a:extLst>
          </p:cNvPr>
          <p:cNvPicPr>
            <a:picLocks noChangeAspect="1"/>
          </p:cNvPicPr>
          <p:nvPr/>
        </p:nvPicPr>
        <p:blipFill rotWithShape="1">
          <a:blip r:embed="rId2"/>
          <a:srcRect l="9470" r="1865"/>
          <a:stretch/>
        </p:blipFill>
        <p:spPr>
          <a:xfrm>
            <a:off x="5977788" y="799352"/>
            <a:ext cx="5425410" cy="5259296"/>
          </a:xfrm>
          <a:prstGeom prst="rect">
            <a:avLst/>
          </a:prstGeom>
        </p:spPr>
      </p:pic>
    </p:spTree>
    <p:extLst>
      <p:ext uri="{BB962C8B-B14F-4D97-AF65-F5344CB8AC3E}">
        <p14:creationId xmlns:p14="http://schemas.microsoft.com/office/powerpoint/2010/main" val="1222144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D0D082-A5F8-2245-BC69-10ED20E52DE8}"/>
              </a:ext>
            </a:extLst>
          </p:cNvPr>
          <p:cNvSpPr>
            <a:spLocks noGrp="1"/>
          </p:cNvSpPr>
          <p:nvPr>
            <p:ph type="title"/>
          </p:nvPr>
        </p:nvSpPr>
        <p:spPr/>
        <p:txBody>
          <a:bodyPr/>
          <a:lstStyle/>
          <a:p>
            <a:r>
              <a:rPr lang="nl-NL" dirty="0"/>
              <a:t>FITT </a:t>
            </a:r>
          </a:p>
        </p:txBody>
      </p:sp>
      <p:graphicFrame>
        <p:nvGraphicFramePr>
          <p:cNvPr id="4" name="Tabel 4">
            <a:extLst>
              <a:ext uri="{FF2B5EF4-FFF2-40B4-BE49-F238E27FC236}">
                <a16:creationId xmlns:a16="http://schemas.microsoft.com/office/drawing/2014/main" id="{1DE8FAEB-54E4-6849-BE14-84FBC622A93C}"/>
              </a:ext>
            </a:extLst>
          </p:cNvPr>
          <p:cNvGraphicFramePr>
            <a:graphicFrameLocks noGrp="1"/>
          </p:cNvGraphicFramePr>
          <p:nvPr>
            <p:ph idx="1"/>
          </p:nvPr>
        </p:nvGraphicFramePr>
        <p:xfrm>
          <a:off x="838200" y="1825625"/>
          <a:ext cx="10515600" cy="4582160"/>
        </p:xfrm>
        <a:graphic>
          <a:graphicData uri="http://schemas.openxmlformats.org/drawingml/2006/table">
            <a:tbl>
              <a:tblPr firstRow="1" bandRow="1">
                <a:tableStyleId>{5C22544A-7EE6-4342-B048-85BDC9FD1C3A}</a:tableStyleId>
              </a:tblPr>
              <a:tblGrid>
                <a:gridCol w="2407920">
                  <a:extLst>
                    <a:ext uri="{9D8B030D-6E8A-4147-A177-3AD203B41FA5}">
                      <a16:colId xmlns:a16="http://schemas.microsoft.com/office/drawing/2014/main" val="2159888965"/>
                    </a:ext>
                  </a:extLst>
                </a:gridCol>
                <a:gridCol w="1798320">
                  <a:extLst>
                    <a:ext uri="{9D8B030D-6E8A-4147-A177-3AD203B41FA5}">
                      <a16:colId xmlns:a16="http://schemas.microsoft.com/office/drawing/2014/main" val="3405609016"/>
                    </a:ext>
                  </a:extLst>
                </a:gridCol>
                <a:gridCol w="2103120">
                  <a:extLst>
                    <a:ext uri="{9D8B030D-6E8A-4147-A177-3AD203B41FA5}">
                      <a16:colId xmlns:a16="http://schemas.microsoft.com/office/drawing/2014/main" val="4223347302"/>
                    </a:ext>
                  </a:extLst>
                </a:gridCol>
                <a:gridCol w="2103120">
                  <a:extLst>
                    <a:ext uri="{9D8B030D-6E8A-4147-A177-3AD203B41FA5}">
                      <a16:colId xmlns:a16="http://schemas.microsoft.com/office/drawing/2014/main" val="4270514062"/>
                    </a:ext>
                  </a:extLst>
                </a:gridCol>
                <a:gridCol w="2103120">
                  <a:extLst>
                    <a:ext uri="{9D8B030D-6E8A-4147-A177-3AD203B41FA5}">
                      <a16:colId xmlns:a16="http://schemas.microsoft.com/office/drawing/2014/main" val="3955915449"/>
                    </a:ext>
                  </a:extLst>
                </a:gridCol>
              </a:tblGrid>
              <a:tr h="370840">
                <a:tc>
                  <a:txBody>
                    <a:bodyPr/>
                    <a:lstStyle/>
                    <a:p>
                      <a:r>
                        <a:rPr lang="nl-NL" dirty="0"/>
                        <a:t>Categorie</a:t>
                      </a:r>
                    </a:p>
                  </a:txBody>
                  <a:tcPr/>
                </a:tc>
                <a:tc>
                  <a:txBody>
                    <a:bodyPr/>
                    <a:lstStyle/>
                    <a:p>
                      <a:r>
                        <a:rPr lang="nl-NL" dirty="0"/>
                        <a:t>Frequentie</a:t>
                      </a:r>
                    </a:p>
                  </a:txBody>
                  <a:tcPr/>
                </a:tc>
                <a:tc>
                  <a:txBody>
                    <a:bodyPr/>
                    <a:lstStyle/>
                    <a:p>
                      <a:r>
                        <a:rPr lang="nl-NL" dirty="0"/>
                        <a:t>Intensiteit</a:t>
                      </a:r>
                    </a:p>
                  </a:txBody>
                  <a:tcPr/>
                </a:tc>
                <a:tc>
                  <a:txBody>
                    <a:bodyPr/>
                    <a:lstStyle/>
                    <a:p>
                      <a:r>
                        <a:rPr lang="nl-NL" dirty="0"/>
                        <a:t>Tijd</a:t>
                      </a:r>
                    </a:p>
                  </a:txBody>
                  <a:tcPr/>
                </a:tc>
                <a:tc>
                  <a:txBody>
                    <a:bodyPr/>
                    <a:lstStyle/>
                    <a:p>
                      <a:r>
                        <a:rPr lang="nl-NL" dirty="0"/>
                        <a:t>Typen/oefenvorm</a:t>
                      </a:r>
                    </a:p>
                  </a:txBody>
                  <a:tcPr/>
                </a:tc>
                <a:extLst>
                  <a:ext uri="{0D108BD9-81ED-4DB2-BD59-A6C34878D82A}">
                    <a16:rowId xmlns:a16="http://schemas.microsoft.com/office/drawing/2014/main" val="4106419320"/>
                  </a:ext>
                </a:extLst>
              </a:tr>
              <a:tr h="370840">
                <a:tc>
                  <a:txBody>
                    <a:bodyPr/>
                    <a:lstStyle/>
                    <a:p>
                      <a:r>
                        <a:rPr lang="nl-NL" dirty="0"/>
                        <a:t>Uithoudingsvermogen</a:t>
                      </a:r>
                    </a:p>
                  </a:txBody>
                  <a:tcPr/>
                </a:tc>
                <a:tc>
                  <a:txBody>
                    <a:bodyPr/>
                    <a:lstStyle/>
                    <a:p>
                      <a:r>
                        <a:rPr lang="nl-NL" dirty="0"/>
                        <a:t>3-5 keer per week</a:t>
                      </a:r>
                    </a:p>
                  </a:txBody>
                  <a:tcPr/>
                </a:tc>
                <a:tc>
                  <a:txBody>
                    <a:bodyPr/>
                    <a:lstStyle/>
                    <a:p>
                      <a:r>
                        <a:rPr lang="nl-NL" dirty="0"/>
                        <a:t>40/50-85% van de hartslagreserve</a:t>
                      </a:r>
                    </a:p>
                  </a:txBody>
                  <a:tcPr/>
                </a:tc>
                <a:tc>
                  <a:txBody>
                    <a:bodyPr/>
                    <a:lstStyle/>
                    <a:p>
                      <a:r>
                        <a:rPr lang="nl-NL" dirty="0"/>
                        <a:t>20-60 min</a:t>
                      </a:r>
                    </a:p>
                  </a:txBody>
                  <a:tcPr/>
                </a:tc>
                <a:tc>
                  <a:txBody>
                    <a:bodyPr/>
                    <a:lstStyle/>
                    <a:p>
                      <a:r>
                        <a:rPr lang="nl-NL" dirty="0"/>
                        <a:t>Grote spiergroepen, cyclisch bewegen</a:t>
                      </a:r>
                    </a:p>
                  </a:txBody>
                  <a:tcPr/>
                </a:tc>
                <a:extLst>
                  <a:ext uri="{0D108BD9-81ED-4DB2-BD59-A6C34878D82A}">
                    <a16:rowId xmlns:a16="http://schemas.microsoft.com/office/drawing/2014/main" val="2999103086"/>
                  </a:ext>
                </a:extLst>
              </a:tr>
              <a:tr h="370840">
                <a:tc>
                  <a:txBody>
                    <a:bodyPr/>
                    <a:lstStyle/>
                    <a:p>
                      <a:r>
                        <a:rPr lang="nl-NL" dirty="0"/>
                        <a:t>Kracht</a:t>
                      </a:r>
                    </a:p>
                  </a:txBody>
                  <a:tcPr/>
                </a:tc>
                <a:tc>
                  <a:txBody>
                    <a:bodyPr/>
                    <a:lstStyle/>
                    <a:p>
                      <a:r>
                        <a:rPr lang="nl-NL" dirty="0"/>
                        <a:t>2 of 3 keer per week</a:t>
                      </a:r>
                    </a:p>
                  </a:txBody>
                  <a:tcPr/>
                </a:tc>
                <a:tc>
                  <a:txBody>
                    <a:bodyPr/>
                    <a:lstStyle/>
                    <a:p>
                      <a:r>
                        <a:rPr lang="nl-NL" dirty="0"/>
                        <a:t>3-20 herhalingen aanbevolen  8-12 herhalingen</a:t>
                      </a:r>
                    </a:p>
                  </a:txBody>
                  <a:tcPr/>
                </a:tc>
                <a:tc>
                  <a:txBody>
                    <a:bodyPr/>
                    <a:lstStyle/>
                    <a:p>
                      <a:r>
                        <a:rPr lang="nl-NL" dirty="0"/>
                        <a:t>1 set van 8-10 oefeningen (binnen 1 uur)</a:t>
                      </a:r>
                    </a:p>
                  </a:txBody>
                  <a:tcPr/>
                </a:tc>
                <a:tc>
                  <a:txBody>
                    <a:bodyPr/>
                    <a:lstStyle/>
                    <a:p>
                      <a:r>
                        <a:rPr lang="nl-NL" dirty="0"/>
                        <a:t>Grote spiergroepen volle ROM gecontroleerde snelheid (3 seconden concentrisch 3 seconden excentrisch</a:t>
                      </a:r>
                    </a:p>
                  </a:txBody>
                  <a:tcPr/>
                </a:tc>
                <a:extLst>
                  <a:ext uri="{0D108BD9-81ED-4DB2-BD59-A6C34878D82A}">
                    <a16:rowId xmlns:a16="http://schemas.microsoft.com/office/drawing/2014/main" val="984251444"/>
                  </a:ext>
                </a:extLst>
              </a:tr>
              <a:tr h="370840">
                <a:tc>
                  <a:txBody>
                    <a:bodyPr/>
                    <a:lstStyle/>
                    <a:p>
                      <a:r>
                        <a:rPr lang="nl-NL" dirty="0"/>
                        <a:t>Lenigheid</a:t>
                      </a:r>
                    </a:p>
                  </a:txBody>
                  <a:tcPr/>
                </a:tc>
                <a:tc>
                  <a:txBody>
                    <a:bodyPr/>
                    <a:lstStyle/>
                    <a:p>
                      <a:r>
                        <a:rPr lang="nl-NL" dirty="0"/>
                        <a:t>2 of 3 dagen liefst 5-7 keer per week</a:t>
                      </a:r>
                    </a:p>
                  </a:txBody>
                  <a:tcPr/>
                </a:tc>
                <a:tc>
                  <a:txBody>
                    <a:bodyPr/>
                    <a:lstStyle/>
                    <a:p>
                      <a:r>
                        <a:rPr lang="nl-NL" dirty="0"/>
                        <a:t>Tot punt van rek</a:t>
                      </a:r>
                    </a:p>
                  </a:txBody>
                  <a:tcPr/>
                </a:tc>
                <a:tc>
                  <a:txBody>
                    <a:bodyPr/>
                    <a:lstStyle/>
                    <a:p>
                      <a:r>
                        <a:rPr lang="nl-NL" dirty="0"/>
                        <a:t>15-30 sec voor iedere oefening 2-4 herhalingen </a:t>
                      </a:r>
                    </a:p>
                  </a:txBody>
                  <a:tcPr/>
                </a:tc>
                <a:tc>
                  <a:txBody>
                    <a:bodyPr/>
                    <a:lstStyle/>
                    <a:p>
                      <a:r>
                        <a:rPr lang="nl-NL" dirty="0"/>
                        <a:t>Statisch</a:t>
                      </a:r>
                    </a:p>
                  </a:txBody>
                  <a:tcPr/>
                </a:tc>
                <a:extLst>
                  <a:ext uri="{0D108BD9-81ED-4DB2-BD59-A6C34878D82A}">
                    <a16:rowId xmlns:a16="http://schemas.microsoft.com/office/drawing/2014/main" val="3363813433"/>
                  </a:ext>
                </a:extLst>
              </a:tr>
              <a:tr h="370840">
                <a:tc>
                  <a:txBody>
                    <a:bodyPr/>
                    <a:lstStyle/>
                    <a:p>
                      <a:endParaRPr lang="nl-NL" dirty="0"/>
                    </a:p>
                  </a:txBody>
                  <a:tcPr/>
                </a:tc>
                <a:tc>
                  <a:txBody>
                    <a:bodyPr/>
                    <a:lstStyle/>
                    <a:p>
                      <a:endParaRPr lang="nl-NL"/>
                    </a:p>
                  </a:txBody>
                  <a:tcPr/>
                </a:tc>
                <a:tc>
                  <a:txBody>
                    <a:bodyPr/>
                    <a:lstStyle/>
                    <a:p>
                      <a:endParaRPr lang="nl-NL" dirty="0"/>
                    </a:p>
                  </a:txBody>
                  <a:tcPr/>
                </a:tc>
                <a:tc>
                  <a:txBody>
                    <a:bodyPr/>
                    <a:lstStyle/>
                    <a:p>
                      <a:endParaRPr lang="nl-NL"/>
                    </a:p>
                  </a:txBody>
                  <a:tcPr/>
                </a:tc>
                <a:tc>
                  <a:txBody>
                    <a:bodyPr/>
                    <a:lstStyle/>
                    <a:p>
                      <a:endParaRPr lang="nl-NL" dirty="0"/>
                    </a:p>
                  </a:txBody>
                  <a:tcPr/>
                </a:tc>
                <a:extLst>
                  <a:ext uri="{0D108BD9-81ED-4DB2-BD59-A6C34878D82A}">
                    <a16:rowId xmlns:a16="http://schemas.microsoft.com/office/drawing/2014/main" val="3669568862"/>
                  </a:ext>
                </a:extLst>
              </a:tr>
            </a:tbl>
          </a:graphicData>
        </a:graphic>
      </p:graphicFrame>
      <p:sp>
        <p:nvSpPr>
          <p:cNvPr id="5" name="Tekstvak 4">
            <a:extLst>
              <a:ext uri="{FF2B5EF4-FFF2-40B4-BE49-F238E27FC236}">
                <a16:creationId xmlns:a16="http://schemas.microsoft.com/office/drawing/2014/main" id="{4C28D9FE-73A1-344A-B87F-F69B2EDFF455}"/>
              </a:ext>
            </a:extLst>
          </p:cNvPr>
          <p:cNvSpPr txBox="1"/>
          <p:nvPr/>
        </p:nvSpPr>
        <p:spPr>
          <a:xfrm>
            <a:off x="1158240" y="6019800"/>
            <a:ext cx="36728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Bronnen: Het handboek van de leefstijlcoach ACSM</a:t>
            </a:r>
          </a:p>
        </p:txBody>
      </p:sp>
    </p:spTree>
    <p:extLst>
      <p:ext uri="{BB962C8B-B14F-4D97-AF65-F5344CB8AC3E}">
        <p14:creationId xmlns:p14="http://schemas.microsoft.com/office/powerpoint/2010/main" val="2033491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1112F-D5B6-9748-AEE9-82A20207B13D}"/>
              </a:ext>
            </a:extLst>
          </p:cNvPr>
          <p:cNvSpPr>
            <a:spLocks noGrp="1"/>
          </p:cNvSpPr>
          <p:nvPr>
            <p:ph type="title"/>
          </p:nvPr>
        </p:nvSpPr>
        <p:spPr/>
        <p:txBody>
          <a:bodyPr/>
          <a:lstStyle/>
          <a:p>
            <a:r>
              <a:rPr lang="nl-NL" dirty="0"/>
              <a:t>Je bent niet je ziekte, het accent op de complete mens</a:t>
            </a:r>
          </a:p>
        </p:txBody>
      </p:sp>
      <p:pic>
        <p:nvPicPr>
          <p:cNvPr id="5" name="Tijdelijke aanduiding voor inhoud 4" descr="Afbeelding met tekst, kaart&#10;&#10;Automatisch gegenereerde beschrijving">
            <a:extLst>
              <a:ext uri="{FF2B5EF4-FFF2-40B4-BE49-F238E27FC236}">
                <a16:creationId xmlns:a16="http://schemas.microsoft.com/office/drawing/2014/main" id="{2F8062E8-685E-F249-AFA7-DC1E78ACE01B}"/>
              </a:ext>
            </a:extLst>
          </p:cNvPr>
          <p:cNvPicPr>
            <a:picLocks noGrp="1" noChangeAspect="1"/>
          </p:cNvPicPr>
          <p:nvPr>
            <p:ph idx="1"/>
          </p:nvPr>
        </p:nvPicPr>
        <p:blipFill>
          <a:blip r:embed="rId2"/>
          <a:stretch>
            <a:fillRect/>
          </a:stretch>
        </p:blipFill>
        <p:spPr>
          <a:xfrm>
            <a:off x="2865228" y="1825625"/>
            <a:ext cx="6461544" cy="4351338"/>
          </a:xfrm>
          <a:prstGeom prst="rect">
            <a:avLst/>
          </a:prstGeom>
        </p:spPr>
      </p:pic>
    </p:spTree>
    <p:extLst>
      <p:ext uri="{BB962C8B-B14F-4D97-AF65-F5344CB8AC3E}">
        <p14:creationId xmlns:p14="http://schemas.microsoft.com/office/powerpoint/2010/main" val="2096384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D2B1031-AB64-6A4B-8BFC-4711602E5B25}"/>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dirty="0"/>
              <a:t>Hoe </a:t>
            </a:r>
            <a:r>
              <a:rPr lang="en-US" sz="3700" dirty="0" err="1"/>
              <a:t>zwaar</a:t>
            </a:r>
            <a:r>
              <a:rPr lang="en-US" sz="3700" dirty="0"/>
              <a:t>?</a:t>
            </a: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Tijdelijke aanduiding voor inhoud 4">
            <a:extLst>
              <a:ext uri="{FF2B5EF4-FFF2-40B4-BE49-F238E27FC236}">
                <a16:creationId xmlns:a16="http://schemas.microsoft.com/office/drawing/2014/main" id="{7F7B5B4E-7BE8-3249-909C-6D7E83BCB032}"/>
              </a:ext>
            </a:extLst>
          </p:cNvPr>
          <p:cNvPicPr>
            <a:picLocks noGrp="1" noChangeAspect="1"/>
          </p:cNvPicPr>
          <p:nvPr>
            <p:ph idx="1"/>
          </p:nvPr>
        </p:nvPicPr>
        <p:blipFill rotWithShape="1">
          <a:blip r:embed="rId2"/>
          <a:srcRect t="5513" r="1" b="1"/>
          <a:stretch/>
        </p:blipFill>
        <p:spPr>
          <a:xfrm>
            <a:off x="545238" y="858525"/>
            <a:ext cx="7608304" cy="5211906"/>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53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Hoe zwaar is een training</a:t>
            </a:r>
            <a:br>
              <a:rPr lang="nl-NL" dirty="0"/>
            </a:br>
            <a:r>
              <a:rPr lang="nl-NL" dirty="0" err="1"/>
              <a:t>Metabolic</a:t>
            </a:r>
            <a:r>
              <a:rPr lang="nl-NL" dirty="0"/>
              <a:t> Equivalent of </a:t>
            </a:r>
            <a:r>
              <a:rPr lang="nl-NL" dirty="0" err="1"/>
              <a:t>Task</a:t>
            </a:r>
            <a:r>
              <a:rPr lang="nl-NL" dirty="0"/>
              <a:t>(MET)-waarde</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0271" y="2158578"/>
            <a:ext cx="5374433" cy="3660006"/>
          </a:xfrm>
        </p:spPr>
      </p:pic>
      <p:sp>
        <p:nvSpPr>
          <p:cNvPr id="5" name="Tekstvak 4">
            <a:extLst>
              <a:ext uri="{FF2B5EF4-FFF2-40B4-BE49-F238E27FC236}">
                <a16:creationId xmlns:a16="http://schemas.microsoft.com/office/drawing/2014/main" id="{54F29EBC-AD3C-E740-BAB4-D09CE863BC8C}"/>
              </a:ext>
            </a:extLst>
          </p:cNvPr>
          <p:cNvSpPr txBox="1"/>
          <p:nvPr/>
        </p:nvSpPr>
        <p:spPr>
          <a:xfrm>
            <a:off x="838200" y="5676245"/>
            <a:ext cx="886587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Formule om de hoeveelheid verbrande calorieën te </a:t>
            </a:r>
            <a:r>
              <a:rPr kumimoji="0" lang="nl-NL" sz="1800" b="1"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berekenen</a:t>
            </a:r>
            <a:r>
              <a:rPr kumimoji="0" lang="nl-NL" sz="18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 met de </a:t>
            </a:r>
            <a:r>
              <a:rPr kumimoji="0" lang="nl-NL" sz="1800" b="1"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MET-waarde</a:t>
            </a:r>
            <a:r>
              <a:rPr kumimoji="0" lang="nl-NL" sz="18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 (</a:t>
            </a:r>
            <a:r>
              <a:rPr kumimoji="0" lang="nl-NL" sz="1800" b="1"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MET-waarde × 3,5 × gewicht) / 200 = Energieverbruik per minuut kcal/min.</a:t>
            </a:r>
            <a:endPar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2985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el 4"/>
          <p:cNvSpPr>
            <a:spLocks noGrp="1"/>
          </p:cNvSpPr>
          <p:nvPr>
            <p:ph type="title"/>
          </p:nvPr>
        </p:nvSpPr>
        <p:spPr>
          <a:xfrm>
            <a:off x="6392598" y="640263"/>
            <a:ext cx="5221266" cy="1344975"/>
          </a:xfrm>
        </p:spPr>
        <p:txBody>
          <a:bodyPr vert="horz" lIns="91440" tIns="45720" rIns="91440" bIns="45720" rtlCol="0" anchor="ctr">
            <a:normAutofit fontScale="90000"/>
          </a:bodyPr>
          <a:lstStyle/>
          <a:p>
            <a:pPr algn="ctr"/>
            <a:r>
              <a:rPr lang="en-US" sz="4000" kern="1200" dirty="0" err="1">
                <a:solidFill>
                  <a:schemeClr val="tx1"/>
                </a:solidFill>
                <a:latin typeface="+mj-lt"/>
                <a:ea typeface="+mj-ea"/>
                <a:cs typeface="+mj-cs"/>
              </a:rPr>
              <a:t>Lesopdracht</a:t>
            </a:r>
            <a:r>
              <a:rPr lang="en-US" sz="4000" kern="1200" dirty="0">
                <a:solidFill>
                  <a:schemeClr val="tx1"/>
                </a:solidFill>
                <a:latin typeface="+mj-lt"/>
                <a:ea typeface="+mj-ea"/>
                <a:cs typeface="+mj-cs"/>
              </a:rPr>
              <a:t> : </a:t>
            </a:r>
            <a:r>
              <a:rPr lang="en-US" sz="4000" kern="1200" dirty="0" err="1">
                <a:solidFill>
                  <a:schemeClr val="tx1"/>
                </a:solidFill>
                <a:latin typeface="+mj-lt"/>
                <a:ea typeface="+mj-ea"/>
                <a:cs typeface="+mj-cs"/>
              </a:rPr>
              <a:t>Zooitje</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geregeld</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afval</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en</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grondstoffen</a:t>
            </a:r>
            <a:endParaRPr lang="en-US" sz="4000" kern="1200" dirty="0">
              <a:solidFill>
                <a:schemeClr val="tx1"/>
              </a:solidFill>
              <a:latin typeface="+mj-lt"/>
              <a:ea typeface="+mj-ea"/>
              <a:cs typeface="+mj-cs"/>
            </a:endParaRPr>
          </a:p>
        </p:txBody>
      </p:sp>
      <p:pic>
        <p:nvPicPr>
          <p:cNvPr id="1026" name="Picture 2" descr="Zootje Geregeld"/>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84632" y="2026538"/>
            <a:ext cx="5126736" cy="2649475"/>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p:cNvSpPr txBox="1"/>
          <p:nvPr/>
        </p:nvSpPr>
        <p:spPr>
          <a:xfrm>
            <a:off x="6391903" y="2121763"/>
            <a:ext cx="5235490" cy="3773010"/>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Uitgangspunten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Minder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kopen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Slimmer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kiezen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Langer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gebruiken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Beter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weggooien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Lesopdracht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Ga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naar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volgende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website: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https://www.zootjegeregeld.nl/</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Bekijk</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de website</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spreekt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je het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meeste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aan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Ga op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zoek</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naar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meer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artikelen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over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dit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onderwerp</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Deel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dit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met je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medestudenten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4340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947FCFC-E859-8446-9116-C44E99ADCB06}"/>
              </a:ext>
            </a:extLst>
          </p:cNvPr>
          <p:cNvSpPr>
            <a:spLocks noGrp="1"/>
          </p:cNvSpPr>
          <p:nvPr>
            <p:ph type="title"/>
          </p:nvPr>
        </p:nvSpPr>
        <p:spPr>
          <a:xfrm>
            <a:off x="6094105" y="802955"/>
            <a:ext cx="4977976" cy="1454051"/>
          </a:xfrm>
        </p:spPr>
        <p:txBody>
          <a:bodyPr>
            <a:normAutofit/>
          </a:bodyPr>
          <a:lstStyle/>
          <a:p>
            <a:r>
              <a:rPr lang="nl-NL">
                <a:solidFill>
                  <a:srgbClr val="000000"/>
                </a:solidFill>
              </a:rPr>
              <a:t>Duurzaam verpakken</a:t>
            </a:r>
          </a:p>
        </p:txBody>
      </p:sp>
      <p:sp>
        <p:nvSpPr>
          <p:cNvPr id="2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Graphic 17" descr="Doos">
            <a:extLst>
              <a:ext uri="{FF2B5EF4-FFF2-40B4-BE49-F238E27FC236}">
                <a16:creationId xmlns:a16="http://schemas.microsoft.com/office/drawing/2014/main" id="{945387E6-1659-4F28-B706-DFF61CE92C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Tijdelijke aanduiding voor inhoud 2">
            <a:extLst>
              <a:ext uri="{FF2B5EF4-FFF2-40B4-BE49-F238E27FC236}">
                <a16:creationId xmlns:a16="http://schemas.microsoft.com/office/drawing/2014/main" id="{F8F34825-E9F2-6248-867C-1B7480496B63}"/>
              </a:ext>
            </a:extLst>
          </p:cNvPr>
          <p:cNvSpPr>
            <a:spLocks noGrp="1"/>
          </p:cNvSpPr>
          <p:nvPr>
            <p:ph idx="1"/>
          </p:nvPr>
        </p:nvSpPr>
        <p:spPr>
          <a:xfrm>
            <a:off x="6090574" y="2421682"/>
            <a:ext cx="4977578" cy="3639289"/>
          </a:xfrm>
        </p:spPr>
        <p:txBody>
          <a:bodyPr anchor="ctr">
            <a:normAutofit/>
          </a:bodyPr>
          <a:lstStyle/>
          <a:p>
            <a:r>
              <a:rPr lang="nl-NL" sz="2000">
                <a:solidFill>
                  <a:srgbClr val="000000"/>
                </a:solidFill>
              </a:rPr>
              <a:t>Het ontwikkelen van succesvolle duurzame verpakkingen vraagt ook dat je bijvoorbeeld kijkt naar het verpakkingsproces en de logistiek, naar het aankoop- en weggooigedrag van je klanten en naar de verpakkings- en duurzaamheidsstrategie van jouw bedrijf. </a:t>
            </a:r>
          </a:p>
        </p:txBody>
      </p:sp>
    </p:spTree>
    <p:extLst>
      <p:ext uri="{BB962C8B-B14F-4D97-AF65-F5344CB8AC3E}">
        <p14:creationId xmlns:p14="http://schemas.microsoft.com/office/powerpoint/2010/main" val="38758360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3">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600264" y="556994"/>
            <a:ext cx="4753535" cy="1672499"/>
          </a:xfrm>
        </p:spPr>
        <p:txBody>
          <a:bodyPr>
            <a:normAutofit/>
          </a:bodyPr>
          <a:lstStyle/>
          <a:p>
            <a:r>
              <a:rPr lang="nl-NL" sz="4000"/>
              <a:t>Verpakkingen</a:t>
            </a:r>
          </a:p>
        </p:txBody>
      </p:sp>
      <p:pic>
        <p:nvPicPr>
          <p:cNvPr id="5" name="Afbeelding 4"/>
          <p:cNvPicPr>
            <a:picLocks noChangeAspect="1"/>
          </p:cNvPicPr>
          <p:nvPr/>
        </p:nvPicPr>
        <p:blipFill rotWithShape="1">
          <a:blip r:embed="rId2"/>
          <a:srcRect l="4994" r="4993" b="-1"/>
          <a:stretch/>
        </p:blipFill>
        <p:spPr>
          <a:xfrm>
            <a:off x="-4642" y="10"/>
            <a:ext cx="3006061" cy="3339639"/>
          </a:xfrm>
          <a:prstGeom prst="rect">
            <a:avLst/>
          </a:prstGeom>
        </p:spPr>
      </p:pic>
      <p:pic>
        <p:nvPicPr>
          <p:cNvPr id="6" name="Afbeelding 5"/>
          <p:cNvPicPr>
            <a:picLocks noChangeAspect="1"/>
          </p:cNvPicPr>
          <p:nvPr/>
        </p:nvPicPr>
        <p:blipFill rotWithShape="1">
          <a:blip r:embed="rId3"/>
          <a:srcRect l="9705" r="731" b="-1"/>
          <a:stretch/>
        </p:blipFill>
        <p:spPr>
          <a:xfrm>
            <a:off x="3198068" y="10"/>
            <a:ext cx="2991088" cy="3339639"/>
          </a:xfrm>
          <a:prstGeom prst="rect">
            <a:avLst/>
          </a:prstGeom>
        </p:spPr>
      </p:pic>
      <p:pic>
        <p:nvPicPr>
          <p:cNvPr id="4" name="Afbeelding 3"/>
          <p:cNvPicPr>
            <a:picLocks noChangeAspect="1"/>
          </p:cNvPicPr>
          <p:nvPr/>
        </p:nvPicPr>
        <p:blipFill rotWithShape="1">
          <a:blip r:embed="rId4"/>
          <a:srcRect l="7467" r="11862" b="-1"/>
          <a:stretch/>
        </p:blipFill>
        <p:spPr>
          <a:xfrm>
            <a:off x="-2" y="3518351"/>
            <a:ext cx="6189158" cy="3339649"/>
          </a:xfrm>
          <a:prstGeom prst="rect">
            <a:avLst/>
          </a:prstGeom>
        </p:spPr>
      </p:pic>
      <p:sp>
        <p:nvSpPr>
          <p:cNvPr id="3" name="Tijdelijke aanduiding voor inhoud 2"/>
          <p:cNvSpPr>
            <a:spLocks noGrp="1"/>
          </p:cNvSpPr>
          <p:nvPr>
            <p:ph idx="1"/>
          </p:nvPr>
        </p:nvSpPr>
        <p:spPr>
          <a:xfrm>
            <a:off x="6600265" y="2413645"/>
            <a:ext cx="4753534" cy="3694734"/>
          </a:xfrm>
        </p:spPr>
        <p:txBody>
          <a:bodyPr>
            <a:normAutofit/>
          </a:bodyPr>
          <a:lstStyle/>
          <a:p>
            <a:r>
              <a:rPr lang="nl-NL" sz="2000"/>
              <a:t>Duurzame verpakkingen als  markteringsstrategie? </a:t>
            </a:r>
          </a:p>
          <a:p>
            <a:r>
              <a:rPr lang="nl-NL" sz="2000">
                <a:hlinkClick r:id="rId5"/>
              </a:rPr>
              <a:t>https://www.voordewereldvanmorgen.nl/duurzame-blogs/5x-innovatieve-verpakkingen</a:t>
            </a:r>
            <a:endParaRPr lang="nl-NL" sz="2000"/>
          </a:p>
          <a:p>
            <a:r>
              <a:rPr lang="nl-NL" sz="2000">
                <a:hlinkClick r:id="rId6"/>
              </a:rPr>
              <a:t>https://www.ah.nl/over-ah/duurzaamheid/verpakkingen</a:t>
            </a:r>
            <a:endParaRPr lang="nl-NL" sz="2000"/>
          </a:p>
          <a:p>
            <a:r>
              <a:rPr lang="nl-NL" sz="2000"/>
              <a:t>Link voedselverspilling en verpakkingen.</a:t>
            </a:r>
            <a:endParaRPr lang="nl-NL" sz="2000" dirty="0"/>
          </a:p>
        </p:txBody>
      </p:sp>
    </p:spTree>
    <p:extLst>
      <p:ext uri="{BB962C8B-B14F-4D97-AF65-F5344CB8AC3E}">
        <p14:creationId xmlns:p14="http://schemas.microsoft.com/office/powerpoint/2010/main" val="25725343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C68A55F-7B32-44D8-AEE5-1AF405326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55320" y="429030"/>
            <a:ext cx="2834640" cy="5457589"/>
          </a:xfrm>
        </p:spPr>
        <p:txBody>
          <a:bodyPr anchor="ctr">
            <a:normAutofit/>
          </a:bodyPr>
          <a:lstStyle/>
          <a:p>
            <a:r>
              <a:rPr lang="nl-NL" sz="2800" b="1"/>
              <a:t>Innovatie in de voedingsindustrie</a:t>
            </a:r>
            <a:br>
              <a:rPr lang="nl-NL" sz="2800" b="1"/>
            </a:br>
            <a:endParaRPr lang="nl-NL" sz="2800"/>
          </a:p>
        </p:txBody>
      </p:sp>
      <p:sp>
        <p:nvSpPr>
          <p:cNvPr id="12" name="Rectangle 11">
            <a:extLst>
              <a:ext uri="{FF2B5EF4-FFF2-40B4-BE49-F238E27FC236}">
                <a16:creationId xmlns:a16="http://schemas.microsoft.com/office/drawing/2014/main" id="{CD1AAA2C-FBBE-42AA-B869-31D524B76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320" y="6112341"/>
            <a:ext cx="10835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F937BBF-9326-4230-AB1B-F1795E350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45208" y="4686084"/>
            <a:ext cx="54864" cy="2834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ijdelijke aanduiding voor inhoud 2">
            <a:extLst>
              <a:ext uri="{FF2B5EF4-FFF2-40B4-BE49-F238E27FC236}">
                <a16:creationId xmlns:a16="http://schemas.microsoft.com/office/drawing/2014/main" id="{860E8B29-BC70-4E85-B6CA-FEA4303BD02F}"/>
              </a:ext>
            </a:extLst>
          </p:cNvPr>
          <p:cNvGraphicFramePr>
            <a:graphicFrameLocks noGrp="1"/>
          </p:cNvGraphicFramePr>
          <p:nvPr>
            <p:ph idx="1"/>
          </p:nvPr>
        </p:nvGraphicFramePr>
        <p:xfrm>
          <a:off x="4041648" y="429030"/>
          <a:ext cx="7452360" cy="5459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63830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Cloud, foto shutterstock">
            <a:extLst>
              <a:ext uri="{FF2B5EF4-FFF2-40B4-BE49-F238E27FC236}">
                <a16:creationId xmlns:a16="http://schemas.microsoft.com/office/drawing/2014/main" id="{3EA7108D-38FA-FB43-A41E-6668F68178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48" r="4307"/>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47DB201-A805-2547-B8DF-22F1BDA02A2E}"/>
              </a:ext>
            </a:extLst>
          </p:cNvPr>
          <p:cNvSpPr>
            <a:spLocks noGrp="1"/>
          </p:cNvSpPr>
          <p:nvPr>
            <p:ph type="title"/>
          </p:nvPr>
        </p:nvSpPr>
        <p:spPr>
          <a:xfrm>
            <a:off x="709448" y="1913950"/>
            <a:ext cx="4204137" cy="1342754"/>
          </a:xfrm>
        </p:spPr>
        <p:txBody>
          <a:bodyPr>
            <a:normAutofit/>
          </a:bodyPr>
          <a:lstStyle/>
          <a:p>
            <a:pPr algn="ctr"/>
            <a:r>
              <a:rPr lang="nl-NL" sz="3600" dirty="0"/>
              <a:t>Voorbeelden</a:t>
            </a:r>
            <a:br>
              <a:rPr lang="nl-NL" sz="3600" dirty="0"/>
            </a:br>
            <a:r>
              <a:rPr lang="nl-NL" sz="3600" dirty="0"/>
              <a:t>SMART Industrie</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07B99F2-E488-E04F-9398-2CED933F01CE}"/>
              </a:ext>
            </a:extLst>
          </p:cNvPr>
          <p:cNvSpPr>
            <a:spLocks noGrp="1"/>
          </p:cNvSpPr>
          <p:nvPr>
            <p:ph idx="1"/>
          </p:nvPr>
        </p:nvSpPr>
        <p:spPr>
          <a:xfrm>
            <a:off x="525516" y="3417573"/>
            <a:ext cx="4593021" cy="2619839"/>
          </a:xfrm>
        </p:spPr>
        <p:txBody>
          <a:bodyPr anchor="ctr">
            <a:normAutofit/>
          </a:bodyPr>
          <a:lstStyle/>
          <a:p>
            <a:r>
              <a:rPr lang="nl-NL" altLang="nl-NL" sz="1800">
                <a:latin typeface="Arial" panose="020B0604020202020204" pitchFamily="34" charset="0"/>
                <a:cs typeface="Arial" panose="020B0604020202020204" pitchFamily="34" charset="0"/>
              </a:rPr>
              <a:t>De digitalisering van de productiesectoren neemt wereldwijd toe en heeft zelfs zo'n grote impact dat het al de vierde industriële revolutie wordt genoemd. Ook de bedrijven in de voedingsindustrie hebben te maken met nieuwe ontwikkelingen op o.a. het gebied van big data, robotica, mobiel internet en 3D-printing</a:t>
            </a:r>
            <a:endParaRPr lang="nl-NL" altLang="nl-NL" sz="1800">
              <a:latin typeface="Arial" panose="020B0604020202020204" pitchFamily="34" charset="0"/>
            </a:endParaRPr>
          </a:p>
          <a:p>
            <a:endParaRPr lang="nl-NL" sz="1800"/>
          </a:p>
        </p:txBody>
      </p:sp>
      <p:pic>
        <p:nvPicPr>
          <p:cNvPr id="5" name="Afbeelding 4">
            <a:extLst>
              <a:ext uri="{FF2B5EF4-FFF2-40B4-BE49-F238E27FC236}">
                <a16:creationId xmlns:a16="http://schemas.microsoft.com/office/drawing/2014/main" id="{A4B99C1F-CF01-6E49-B7BF-8AD32DD1C6C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hthoek 5">
            <a:extLst>
              <a:ext uri="{FF2B5EF4-FFF2-40B4-BE49-F238E27FC236}">
                <a16:creationId xmlns:a16="http://schemas.microsoft.com/office/drawing/2014/main" id="{B92F29C4-96E8-2142-B572-F088FA855892}"/>
              </a:ext>
            </a:extLst>
          </p:cNvPr>
          <p:cNvSpPr/>
          <p:nvPr/>
        </p:nvSpPr>
        <p:spPr>
          <a:xfrm>
            <a:off x="3777205" y="581487"/>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Afbeelding 9">
            <a:extLst>
              <a:ext uri="{FF2B5EF4-FFF2-40B4-BE49-F238E27FC236}">
                <a16:creationId xmlns:a16="http://schemas.microsoft.com/office/drawing/2014/main" id="{9A58F43F-3F55-A44D-B810-8059FE0D85D8}"/>
              </a:ext>
            </a:extLst>
          </p:cNvPr>
          <p:cNvPicPr>
            <a:picLocks noChangeAspect="1"/>
          </p:cNvPicPr>
          <p:nvPr/>
        </p:nvPicPr>
        <p:blipFill>
          <a:blip r:embed="rId3"/>
          <a:stretch>
            <a:fillRect/>
          </a:stretch>
        </p:blipFill>
        <p:spPr>
          <a:xfrm>
            <a:off x="0" y="324092"/>
            <a:ext cx="12192000" cy="6858000"/>
          </a:xfrm>
          <a:prstGeom prst="rect">
            <a:avLst/>
          </a:prstGeom>
        </p:spPr>
      </p:pic>
      <p:sp>
        <p:nvSpPr>
          <p:cNvPr id="7" name="Rechthoek 6">
            <a:extLst>
              <a:ext uri="{FF2B5EF4-FFF2-40B4-BE49-F238E27FC236}">
                <a16:creationId xmlns:a16="http://schemas.microsoft.com/office/drawing/2014/main" id="{5FCFA226-0ADF-E344-86A3-D40756D06D96}"/>
              </a:ext>
            </a:extLst>
          </p:cNvPr>
          <p:cNvSpPr/>
          <p:nvPr/>
        </p:nvSpPr>
        <p:spPr>
          <a:xfrm>
            <a:off x="1739704" y="6047568"/>
            <a:ext cx="6096000" cy="9233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https://www.groenkennisnet.nl/nl/groenkennisnet/dossier/dossier-innovatie-in-de-voedingsindustrie.htm</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2724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Tijdelijke aanduiding voor inhoud 10"/>
          <p:cNvPicPr>
            <a:picLocks noGrp="1" noChangeAspect="1"/>
          </p:cNvPicPr>
          <p:nvPr>
            <p:ph idx="1"/>
          </p:nvPr>
        </p:nvPicPr>
        <p:blipFill rotWithShape="1">
          <a:blip r:embed="rId2"/>
          <a:srcRect r="10221" b="-1"/>
          <a:stretch/>
        </p:blipFill>
        <p:spPr>
          <a:xfrm>
            <a:off x="-1" y="10"/>
            <a:ext cx="12192000" cy="6857990"/>
          </a:xfrm>
          <a:prstGeom prst="rect">
            <a:avLst/>
          </a:prstGeom>
        </p:spPr>
      </p:pic>
      <p:sp>
        <p:nvSpPr>
          <p:cNvPr id="1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F8DB2CEB-0BA8-7A41-8CD7-098D0C9BC825}"/>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err="1"/>
              <a:t>Voorbeelden</a:t>
            </a:r>
            <a:r>
              <a:rPr lang="en-US" sz="3600" dirty="0"/>
              <a:t> </a:t>
            </a:r>
            <a:r>
              <a:rPr lang="en-US" sz="3600" dirty="0" err="1"/>
              <a:t>verpakkingen</a:t>
            </a:r>
            <a:endParaRPr lang="en-US" sz="3600" dirty="0"/>
          </a:p>
        </p:txBody>
      </p:sp>
      <p:cxnSp>
        <p:nvCxnSpPr>
          <p:cNvPr id="21" name="Straight Connector 2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Rechthoek 4">
            <a:extLst>
              <a:ext uri="{FF2B5EF4-FFF2-40B4-BE49-F238E27FC236}">
                <a16:creationId xmlns:a16="http://schemas.microsoft.com/office/drawing/2014/main" id="{26DB660F-7361-6747-B48B-CC24F0CFDECE}"/>
              </a:ext>
            </a:extLst>
          </p:cNvPr>
          <p:cNvSpPr/>
          <p:nvPr/>
        </p:nvSpPr>
        <p:spPr>
          <a:xfrm>
            <a:off x="525516" y="3417573"/>
            <a:ext cx="4593021" cy="261983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verpakking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biedt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meer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dan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alleen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bescherming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van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product. Het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mondiale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afvaldilemma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toenemende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vraag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naar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vers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eten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uitdagingen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op het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gebied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van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vervoer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leiden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veel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innovaties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die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verpakkingen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duurzamer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efficiënter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maken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jdelijke aanduiding voor inhoud 5"/>
          <p:cNvSpPr txBox="1">
            <a:spLocks/>
          </p:cNvSpPr>
          <p:nvPr/>
        </p:nvSpPr>
        <p:spPr>
          <a:xfrm>
            <a:off x="4028149" y="2160589"/>
            <a:ext cx="4184034"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endParaRPr kumimoji="0" lang="nl-NL"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4" name="Tekstvak 13"/>
          <p:cNvSpPr txBox="1"/>
          <p:nvPr/>
        </p:nvSpPr>
        <p:spPr>
          <a:xfrm>
            <a:off x="7945943" y="2995749"/>
            <a:ext cx="3375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71575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667E521-2ADC-5748-9C4F-AF2FA9306D7A}"/>
              </a:ext>
            </a:extLst>
          </p:cNvPr>
          <p:cNvPicPr>
            <a:picLocks noChangeAspect="1"/>
          </p:cNvPicPr>
          <p:nvPr/>
        </p:nvPicPr>
        <p:blipFill rotWithShape="1">
          <a:blip r:embed="rId2"/>
          <a:srcRect l="1728" r="16049" b="-1"/>
          <a:stretch/>
        </p:blipFill>
        <p:spPr>
          <a:xfrm flipH="1">
            <a:off x="-1" y="10"/>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5" name="Titel 4">
            <a:extLst>
              <a:ext uri="{FF2B5EF4-FFF2-40B4-BE49-F238E27FC236}">
                <a16:creationId xmlns:a16="http://schemas.microsoft.com/office/drawing/2014/main" id="{F67F8C34-1E37-8C4B-9B1A-65997AC4C796}"/>
              </a:ext>
            </a:extLst>
          </p:cNvPr>
          <p:cNvSpPr>
            <a:spLocks noGrp="1"/>
          </p:cNvSpPr>
          <p:nvPr>
            <p:ph type="title"/>
          </p:nvPr>
        </p:nvSpPr>
        <p:spPr>
          <a:xfrm>
            <a:off x="709448" y="1913950"/>
            <a:ext cx="4204137" cy="1342754"/>
          </a:xfrm>
        </p:spPr>
        <p:txBody>
          <a:bodyPr>
            <a:normAutofit/>
          </a:bodyPr>
          <a:lstStyle/>
          <a:p>
            <a:pPr algn="ctr"/>
            <a:r>
              <a:rPr lang="nl-NL" sz="3600" dirty="0">
                <a:latin typeface="Arial" panose="020B0604020202020204" pitchFamily="34" charset="0"/>
                <a:cs typeface="Arial" panose="020B0604020202020204" pitchFamily="34" charset="0"/>
              </a:rPr>
              <a:t>Voorbeelden</a:t>
            </a:r>
            <a:br>
              <a:rPr lang="nl-NL" sz="3600" dirty="0">
                <a:latin typeface="Arial" panose="020B0604020202020204" pitchFamily="34" charset="0"/>
                <a:cs typeface="Arial" panose="020B0604020202020204" pitchFamily="34" charset="0"/>
              </a:rPr>
            </a:br>
            <a:r>
              <a:rPr lang="nl-NL" sz="3600" dirty="0">
                <a:latin typeface="Arial" panose="020B0604020202020204" pitchFamily="34" charset="0"/>
                <a:cs typeface="Arial" panose="020B0604020202020204" pitchFamily="34" charset="0"/>
              </a:rPr>
              <a:t>Eiwitten</a:t>
            </a:r>
            <a:endParaRPr lang="nl-NL" sz="3600" dirty="0"/>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Tijdelijke aanduiding voor inhoud 5">
            <a:extLst>
              <a:ext uri="{FF2B5EF4-FFF2-40B4-BE49-F238E27FC236}">
                <a16:creationId xmlns:a16="http://schemas.microsoft.com/office/drawing/2014/main" id="{9B57B326-D92B-9245-8BFF-B821195A343E}"/>
              </a:ext>
            </a:extLst>
          </p:cNvPr>
          <p:cNvSpPr>
            <a:spLocks noGrp="1"/>
          </p:cNvSpPr>
          <p:nvPr>
            <p:ph idx="1"/>
          </p:nvPr>
        </p:nvSpPr>
        <p:spPr>
          <a:xfrm>
            <a:off x="525516" y="3417573"/>
            <a:ext cx="4593021" cy="2619839"/>
          </a:xfrm>
        </p:spPr>
        <p:txBody>
          <a:bodyPr anchor="ctr">
            <a:normAutofit/>
          </a:bodyPr>
          <a:lstStyle/>
          <a:p>
            <a:br>
              <a:rPr lang="nl-NL" sz="1800" b="1">
                <a:latin typeface="Arial" panose="020B0604020202020204" pitchFamily="34" charset="0"/>
                <a:cs typeface="Arial" panose="020B0604020202020204" pitchFamily="34" charset="0"/>
              </a:rPr>
            </a:br>
            <a:r>
              <a:rPr lang="nl-NL" sz="1800">
                <a:latin typeface="Arial" panose="020B0604020202020204" pitchFamily="34" charset="0"/>
                <a:cs typeface="Arial" panose="020B0604020202020204" pitchFamily="34" charset="0"/>
              </a:rPr>
              <a:t>Om de groeiende wereldbevolking in de toekomst van voldoende eiwitten te kunnen voorzien zullen we naast dierlijke eiwitbronnen, veel meer van andere (plantaardige) eiwitbronnen gebruik moeten maken. Het is ook belangrijk om de transitie te maken in verband met dierenwelzijn en de bevolkingsgezondheid</a:t>
            </a:r>
            <a:endParaRPr lang="nl-NL" sz="1800"/>
          </a:p>
        </p:txBody>
      </p:sp>
    </p:spTree>
    <p:extLst>
      <p:ext uri="{BB962C8B-B14F-4D97-AF65-F5344CB8AC3E}">
        <p14:creationId xmlns:p14="http://schemas.microsoft.com/office/powerpoint/2010/main" val="17478185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Tijdelijke aanduiding voor inhoud 4">
            <a:extLst>
              <a:ext uri="{FF2B5EF4-FFF2-40B4-BE49-F238E27FC236}">
                <a16:creationId xmlns:a16="http://schemas.microsoft.com/office/drawing/2014/main" id="{1E24AE0F-56D9-D640-8BF5-940654E6B555}"/>
              </a:ext>
            </a:extLst>
          </p:cNvPr>
          <p:cNvPicPr>
            <a:picLocks noChangeAspect="1"/>
          </p:cNvPicPr>
          <p:nvPr/>
        </p:nvPicPr>
        <p:blipFill>
          <a:blip r:embed="rId2"/>
          <a:stretch>
            <a:fillRect/>
          </a:stretch>
        </p:blipFill>
        <p:spPr>
          <a:xfrm>
            <a:off x="484632" y="1428749"/>
            <a:ext cx="5126736" cy="3845052"/>
          </a:xfrm>
          <a:prstGeom prst="rect">
            <a:avLst/>
          </a:prstGeom>
        </p:spPr>
      </p:pic>
      <p:sp>
        <p:nvSpPr>
          <p:cNvPr id="3" name="Tijdelijke aanduiding voor inhoud 2">
            <a:extLst>
              <a:ext uri="{FF2B5EF4-FFF2-40B4-BE49-F238E27FC236}">
                <a16:creationId xmlns:a16="http://schemas.microsoft.com/office/drawing/2014/main" id="{AB432D84-03D7-2B40-8D71-51CCCA2AB173}"/>
              </a:ext>
            </a:extLst>
          </p:cNvPr>
          <p:cNvSpPr>
            <a:spLocks noGrp="1"/>
          </p:cNvSpPr>
          <p:nvPr>
            <p:ph idx="1"/>
          </p:nvPr>
        </p:nvSpPr>
        <p:spPr>
          <a:xfrm>
            <a:off x="6391903" y="2121763"/>
            <a:ext cx="5235490" cy="3773010"/>
          </a:xfrm>
        </p:spPr>
        <p:txBody>
          <a:bodyPr>
            <a:normAutofit/>
          </a:bodyPr>
          <a:lstStyle/>
          <a:p>
            <a:r>
              <a:rPr lang="nl-NL" sz="1900" b="1" dirty="0">
                <a:latin typeface="Arial" panose="020B0604020202020204" pitchFamily="34" charset="0"/>
                <a:cs typeface="Arial" panose="020B0604020202020204" pitchFamily="34" charset="0"/>
              </a:rPr>
              <a:t>Duurzame voedselketen</a:t>
            </a:r>
          </a:p>
          <a:p>
            <a:r>
              <a:rPr lang="nl-NL" sz="1900" dirty="0">
                <a:latin typeface="Arial" panose="020B0604020202020204" pitchFamily="34" charset="0"/>
                <a:cs typeface="Arial" panose="020B0604020202020204" pitchFamily="34" charset="0"/>
              </a:rPr>
              <a:t>Innovaties </a:t>
            </a:r>
          </a:p>
          <a:p>
            <a:r>
              <a:rPr lang="nl-NL" sz="1900" dirty="0">
                <a:latin typeface="Arial" panose="020B0604020202020204" pitchFamily="34" charset="0"/>
                <a:cs typeface="Arial" panose="020B0604020202020204" pitchFamily="34" charset="0"/>
              </a:rPr>
              <a:t>Kennisnetwerken</a:t>
            </a:r>
          </a:p>
          <a:p>
            <a:r>
              <a:rPr lang="nl-NL" sz="1900" dirty="0">
                <a:latin typeface="Arial" panose="020B0604020202020204" pitchFamily="34" charset="0"/>
                <a:cs typeface="Arial" panose="020B0604020202020204" pitchFamily="34" charset="0"/>
              </a:rPr>
              <a:t>Circulaire voedselketen</a:t>
            </a:r>
          </a:p>
          <a:p>
            <a:r>
              <a:rPr lang="nl-NL" sz="1900" dirty="0">
                <a:latin typeface="Arial" panose="020B0604020202020204" pitchFamily="34" charset="0"/>
                <a:cs typeface="Arial" panose="020B0604020202020204" pitchFamily="34" charset="0"/>
              </a:rPr>
              <a:t>Misvormde groente gebruik Kromkommer</a:t>
            </a:r>
          </a:p>
          <a:p>
            <a:r>
              <a:rPr lang="nl-NL" sz="1900" dirty="0">
                <a:latin typeface="Arial" panose="020B0604020202020204" pitchFamily="34" charset="0"/>
                <a:cs typeface="Arial" panose="020B0604020202020204" pitchFamily="34" charset="0"/>
              </a:rPr>
              <a:t>Gebruik van reststromen (voedselresten / oud brood </a:t>
            </a:r>
            <a:r>
              <a:rPr lang="nl-NL" sz="1900" dirty="0" err="1">
                <a:latin typeface="Arial" panose="020B0604020202020204" pitchFamily="34" charset="0"/>
                <a:cs typeface="Arial" panose="020B0604020202020204" pitchFamily="34" charset="0"/>
              </a:rPr>
              <a:t>etc</a:t>
            </a:r>
            <a:r>
              <a:rPr lang="nl-NL" sz="1900" dirty="0">
                <a:latin typeface="Arial" panose="020B0604020202020204" pitchFamily="34" charset="0"/>
                <a:cs typeface="Arial" panose="020B0604020202020204" pitchFamily="34" charset="0"/>
              </a:rPr>
              <a:t>)</a:t>
            </a:r>
          </a:p>
          <a:p>
            <a:r>
              <a:rPr lang="nl-NL" sz="1900" dirty="0">
                <a:latin typeface="Arial" panose="020B0604020202020204" pitchFamily="34" charset="0"/>
                <a:cs typeface="Arial" panose="020B0604020202020204" pitchFamily="34" charset="0"/>
              </a:rPr>
              <a:t>Keurmerken als; </a:t>
            </a:r>
            <a:r>
              <a:rPr lang="nl-NL" sz="1900" dirty="0" err="1">
                <a:latin typeface="Arial" panose="020B0604020202020204" pitchFamily="34" charset="0"/>
                <a:cs typeface="Arial" panose="020B0604020202020204" pitchFamily="34" charset="0"/>
              </a:rPr>
              <a:t>Fairtrade</a:t>
            </a:r>
            <a:r>
              <a:rPr lang="nl-NL" sz="1900" dirty="0">
                <a:latin typeface="Arial" panose="020B0604020202020204" pitchFamily="34" charset="0"/>
                <a:cs typeface="Arial" panose="020B0604020202020204" pitchFamily="34" charset="0"/>
              </a:rPr>
              <a:t>, EKO, Biologisch</a:t>
            </a:r>
          </a:p>
          <a:p>
            <a:r>
              <a:rPr lang="nl-NL" sz="1900" dirty="0">
                <a:latin typeface="Arial" panose="020B0604020202020204" pitchFamily="34" charset="0"/>
                <a:cs typeface="Arial" panose="020B0604020202020204" pitchFamily="34" charset="0"/>
              </a:rPr>
              <a:t>Regionale afname</a:t>
            </a:r>
          </a:p>
          <a:p>
            <a:endParaRPr lang="nl-NL" sz="1900" dirty="0"/>
          </a:p>
        </p:txBody>
      </p:sp>
    </p:spTree>
    <p:extLst>
      <p:ext uri="{BB962C8B-B14F-4D97-AF65-F5344CB8AC3E}">
        <p14:creationId xmlns:p14="http://schemas.microsoft.com/office/powerpoint/2010/main" val="239449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EAA8D-9FA6-44DF-B373-F9F0E09DC750}"/>
              </a:ext>
            </a:extLst>
          </p:cNvPr>
          <p:cNvSpPr>
            <a:spLocks noGrp="1"/>
          </p:cNvSpPr>
          <p:nvPr>
            <p:ph type="title"/>
          </p:nvPr>
        </p:nvSpPr>
        <p:spPr>
          <a:xfrm>
            <a:off x="838200" y="365125"/>
            <a:ext cx="10515600" cy="1325563"/>
          </a:xfrm>
        </p:spPr>
        <p:txBody>
          <a:bodyPr rtlCol="0">
            <a:normAutofit/>
          </a:bodyPr>
          <a:lstStyle/>
          <a:p>
            <a:pPr rtl="0"/>
            <a:r>
              <a:rPr lang="nl-NL"/>
              <a:t>Check jouw gezondheid</a:t>
            </a:r>
          </a:p>
        </p:txBody>
      </p:sp>
      <p:graphicFrame>
        <p:nvGraphicFramePr>
          <p:cNvPr id="5" name="Tijdelijke aanduiding voor inhoud 2">
            <a:extLst>
              <a:ext uri="{FF2B5EF4-FFF2-40B4-BE49-F238E27FC236}">
                <a16:creationId xmlns:a16="http://schemas.microsoft.com/office/drawing/2014/main" id="{E346CB68-9A2D-4E92-B60A-2EFAB5BDDE0B}"/>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77598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D5D409-A883-FC40-BEF4-4EEA679D93D6}"/>
              </a:ext>
            </a:extLst>
          </p:cNvPr>
          <p:cNvSpPr>
            <a:spLocks noGrp="1"/>
          </p:cNvSpPr>
          <p:nvPr>
            <p:ph type="title"/>
          </p:nvPr>
        </p:nvSpPr>
        <p:spPr/>
        <p:txBody>
          <a:bodyPr/>
          <a:lstStyle/>
          <a:p>
            <a:r>
              <a:rPr lang="nl-NL" dirty="0"/>
              <a:t>Duurzame voedselketens</a:t>
            </a:r>
          </a:p>
        </p:txBody>
      </p:sp>
      <p:pic>
        <p:nvPicPr>
          <p:cNvPr id="5" name="Tijdelijke aanduiding voor inhoud 4">
            <a:extLst>
              <a:ext uri="{FF2B5EF4-FFF2-40B4-BE49-F238E27FC236}">
                <a16:creationId xmlns:a16="http://schemas.microsoft.com/office/drawing/2014/main" id="{2E0ED4CE-227B-2447-BC3F-34EA61BCA78F}"/>
              </a:ext>
            </a:extLst>
          </p:cNvPr>
          <p:cNvPicPr>
            <a:picLocks noGrp="1" noChangeAspect="1"/>
          </p:cNvPicPr>
          <p:nvPr>
            <p:ph idx="1"/>
          </p:nvPr>
        </p:nvPicPr>
        <p:blipFill>
          <a:blip r:embed="rId2"/>
          <a:stretch>
            <a:fillRect/>
          </a:stretch>
        </p:blipFill>
        <p:spPr>
          <a:xfrm>
            <a:off x="2232107" y="1825625"/>
            <a:ext cx="7727786" cy="4351338"/>
          </a:xfrm>
        </p:spPr>
      </p:pic>
    </p:spTree>
    <p:extLst>
      <p:ext uri="{BB962C8B-B14F-4D97-AF65-F5344CB8AC3E}">
        <p14:creationId xmlns:p14="http://schemas.microsoft.com/office/powerpoint/2010/main" val="22915843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392598" y="640263"/>
            <a:ext cx="5221266" cy="1344975"/>
          </a:xfrm>
        </p:spPr>
        <p:txBody>
          <a:bodyPr vert="horz" lIns="91440" tIns="45720" rIns="91440" bIns="45720" rtlCol="0">
            <a:normAutofit/>
          </a:bodyPr>
          <a:lstStyle/>
          <a:p>
            <a:pPr algn="ctr"/>
            <a:r>
              <a:rPr lang="en-US" sz="4000"/>
              <a:t>Milieu en impact van verpakkingen</a:t>
            </a:r>
          </a:p>
        </p:txBody>
      </p:sp>
      <p:pic>
        <p:nvPicPr>
          <p:cNvPr id="8" name="Tijdelijke aanduiding voor inhoud 7" descr="Afbeelding met apparaat&#10;&#10;Automatisch gegenereerde beschrijving"/>
          <p:cNvPicPr>
            <a:picLocks noGrp="1" noChangeAspect="1"/>
          </p:cNvPicPr>
          <p:nvPr>
            <p:ph sz="quarter" idx="4294967295"/>
          </p:nvPr>
        </p:nvPicPr>
        <p:blipFill rotWithShape="1">
          <a:blip r:embed="rId2"/>
          <a:srcRect t="7396" r="-1" b="13353"/>
          <a:stretch/>
        </p:blipFill>
        <p:spPr>
          <a:xfrm>
            <a:off x="484632" y="787900"/>
            <a:ext cx="5126736" cy="5126750"/>
          </a:xfrm>
          <a:prstGeom prst="rect">
            <a:avLst/>
          </a:prstGeom>
        </p:spPr>
      </p:pic>
      <p:sp>
        <p:nvSpPr>
          <p:cNvPr id="4" name="Tijdelijke aanduiding voor inhoud 3"/>
          <p:cNvSpPr>
            <a:spLocks noGrp="1"/>
          </p:cNvSpPr>
          <p:nvPr>
            <p:ph idx="1"/>
          </p:nvPr>
        </p:nvSpPr>
        <p:spPr>
          <a:xfrm>
            <a:off x="6391903" y="2121763"/>
            <a:ext cx="5235490" cy="3773010"/>
          </a:xfrm>
        </p:spPr>
        <p:txBody>
          <a:bodyPr vert="horz" lIns="91440" tIns="45720" rIns="91440" bIns="45720" rtlCol="0">
            <a:normAutofit/>
          </a:bodyPr>
          <a:lstStyle/>
          <a:p>
            <a:r>
              <a:rPr lang="en-US" sz="1900"/>
              <a:t>Een Nederlander opent dagelijks gemiddeld 7 verpakkingen. Dat zorgt voor een hoop afval: 20 procent van ons afval bestaat uit verpakkingen.</a:t>
            </a:r>
          </a:p>
          <a:p>
            <a:r>
              <a:rPr lang="en-US" sz="1900"/>
              <a:t>De milieu-impact van verpakkingen hangt van veel dingen af. Bijvoorbeeld van het materiaal zelf, waar je het voor gebruikt, en of je het goed kunt recyclen of hergebruiken (bij statiegeld).</a:t>
            </a:r>
          </a:p>
          <a:p>
            <a:r>
              <a:rPr lang="en-US" sz="1900"/>
              <a:t>Nuttig: ze voorkomen dat voedsel bederft en dat producten beschadigen</a:t>
            </a:r>
          </a:p>
          <a:p>
            <a:r>
              <a:rPr lang="nl-NL" sz="1900"/>
              <a:t>Vijf perspectieven op duurzaam verpakken</a:t>
            </a:r>
            <a:endParaRPr lang="en-US" sz="1900">
              <a:hlinkClick r:id="rId3"/>
            </a:endParaRPr>
          </a:p>
          <a:p>
            <a:r>
              <a:rPr lang="en-US" sz="1900">
                <a:hlinkClick r:id="rId3"/>
              </a:rPr>
              <a:t>https://hoeverpakjeduurzaam.kidv.nl</a:t>
            </a:r>
            <a:endParaRPr lang="en-US" sz="1900"/>
          </a:p>
          <a:p>
            <a:endParaRPr lang="en-US" sz="1900"/>
          </a:p>
        </p:txBody>
      </p:sp>
    </p:spTree>
    <p:extLst>
      <p:ext uri="{BB962C8B-B14F-4D97-AF65-F5344CB8AC3E}">
        <p14:creationId xmlns:p14="http://schemas.microsoft.com/office/powerpoint/2010/main" val="36132086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5BEF465-7345-3443-B5D9-5614AA6439BA}"/>
              </a:ext>
            </a:extLst>
          </p:cNvPr>
          <p:cNvSpPr>
            <a:spLocks noGrp="1"/>
          </p:cNvSpPr>
          <p:nvPr>
            <p:ph type="title"/>
          </p:nvPr>
        </p:nvSpPr>
        <p:spPr>
          <a:xfrm>
            <a:off x="808638" y="386930"/>
            <a:ext cx="9236700" cy="1188950"/>
          </a:xfrm>
        </p:spPr>
        <p:txBody>
          <a:bodyPr anchor="b">
            <a:normAutofit/>
          </a:bodyPr>
          <a:lstStyle/>
          <a:p>
            <a:r>
              <a:rPr lang="nl-NL" sz="5400"/>
              <a:t>Competenties coach</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663A7584-D20C-0D47-BFC4-6F6E0A4925AC}"/>
              </a:ext>
            </a:extLst>
          </p:cNvPr>
          <p:cNvSpPr>
            <a:spLocks noGrp="1"/>
          </p:cNvSpPr>
          <p:nvPr>
            <p:ph idx="1"/>
          </p:nvPr>
        </p:nvSpPr>
        <p:spPr>
          <a:xfrm>
            <a:off x="793660" y="2599509"/>
            <a:ext cx="10143668" cy="3435531"/>
          </a:xfrm>
        </p:spPr>
        <p:txBody>
          <a:bodyPr anchor="ctr">
            <a:normAutofit/>
          </a:bodyPr>
          <a:lstStyle/>
          <a:p>
            <a:r>
              <a:rPr lang="nl-NL" sz="2200"/>
              <a:t>Professionele houding</a:t>
            </a:r>
          </a:p>
          <a:p>
            <a:r>
              <a:rPr lang="nl-NL" sz="2200"/>
              <a:t>Het vermogen om een veilige bemoedigende omgeving te creëren</a:t>
            </a:r>
          </a:p>
          <a:p>
            <a:r>
              <a:rPr lang="nl-NL" sz="2200"/>
              <a:t>Actief luisteren</a:t>
            </a:r>
          </a:p>
          <a:p>
            <a:r>
              <a:rPr lang="nl-NL" sz="2200"/>
              <a:t>Effectieve vragen stellen</a:t>
            </a:r>
          </a:p>
          <a:p>
            <a:r>
              <a:rPr lang="nl-NL" sz="2200"/>
              <a:t>Direct communiceren, er niet omheen draaien</a:t>
            </a:r>
          </a:p>
          <a:p>
            <a:r>
              <a:rPr lang="nl-NL" sz="2200"/>
              <a:t>Bewustheid creëren</a:t>
            </a:r>
          </a:p>
          <a:p>
            <a:r>
              <a:rPr lang="nl-NL" sz="2200"/>
              <a:t>Doestellingen en  plan van aanpak maken</a:t>
            </a:r>
          </a:p>
          <a:p>
            <a:r>
              <a:rPr lang="nl-NL" sz="2200"/>
              <a:t>Regie bij coachee creëren </a:t>
            </a:r>
          </a:p>
        </p:txBody>
      </p:sp>
    </p:spTree>
    <p:extLst>
      <p:ext uri="{BB962C8B-B14F-4D97-AF65-F5344CB8AC3E}">
        <p14:creationId xmlns:p14="http://schemas.microsoft.com/office/powerpoint/2010/main" val="10508889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B3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50B3C0"/>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CC628520-68ED-AE46-9CE8-5BD2E83CE445}"/>
              </a:ext>
            </a:extLst>
          </p:cNvPr>
          <p:cNvSpPr>
            <a:spLocks noGrp="1"/>
          </p:cNvSpPr>
          <p:nvPr>
            <p:ph type="title"/>
          </p:nvPr>
        </p:nvSpPr>
        <p:spPr>
          <a:xfrm>
            <a:off x="1109980" y="4277356"/>
            <a:ext cx="9966960" cy="1560320"/>
          </a:xfrm>
        </p:spPr>
        <p:txBody>
          <a:bodyPr vert="horz" lIns="91440" tIns="45720" rIns="91440" bIns="45720" rtlCol="0" anchor="b">
            <a:normAutofit/>
          </a:bodyPr>
          <a:lstStyle/>
          <a:p>
            <a:pPr algn="ctr"/>
            <a:r>
              <a:rPr lang="en-US" sz="5800">
                <a:solidFill>
                  <a:srgbClr val="50B3C0"/>
                </a:solidFill>
              </a:rPr>
              <a:t>Geheim van coachen</a:t>
            </a:r>
          </a:p>
        </p:txBody>
      </p:sp>
      <p:pic>
        <p:nvPicPr>
          <p:cNvPr id="5" name="Tijdelijke aanduiding voor inhoud 4" descr="Afbeelding met tekening&#10;&#10;Automatisch gegenereerde beschrijving">
            <a:extLst>
              <a:ext uri="{FF2B5EF4-FFF2-40B4-BE49-F238E27FC236}">
                <a16:creationId xmlns:a16="http://schemas.microsoft.com/office/drawing/2014/main" id="{D4BF68FF-754F-DD4E-962F-FFE3B017A12C}"/>
              </a:ext>
            </a:extLst>
          </p:cNvPr>
          <p:cNvPicPr>
            <a:picLocks noGrp="1" noChangeAspect="1"/>
          </p:cNvPicPr>
          <p:nvPr>
            <p:ph idx="1"/>
          </p:nvPr>
        </p:nvPicPr>
        <p:blipFill rotWithShape="1">
          <a:blip r:embed="rId2"/>
          <a:srcRect l="8640" r="19846"/>
          <a:stretch/>
        </p:blipFill>
        <p:spPr>
          <a:xfrm>
            <a:off x="243840" y="256540"/>
            <a:ext cx="11704320" cy="3764276"/>
          </a:xfrm>
          <a:prstGeom prst="rect">
            <a:avLst/>
          </a:prstGeom>
        </p:spPr>
      </p:pic>
    </p:spTree>
    <p:extLst>
      <p:ext uri="{BB962C8B-B14F-4D97-AF65-F5344CB8AC3E}">
        <p14:creationId xmlns:p14="http://schemas.microsoft.com/office/powerpoint/2010/main" val="37334719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93605FB-F547-DE4C-81A4-7B5B918BED92}"/>
              </a:ext>
            </a:extLst>
          </p:cNvPr>
          <p:cNvSpPr>
            <a:spLocks noGrp="1"/>
          </p:cNvSpPr>
          <p:nvPr>
            <p:ph type="title"/>
          </p:nvPr>
        </p:nvSpPr>
        <p:spPr>
          <a:xfrm>
            <a:off x="1043631" y="809898"/>
            <a:ext cx="9942716" cy="1554480"/>
          </a:xfrm>
        </p:spPr>
        <p:txBody>
          <a:bodyPr anchor="ctr">
            <a:normAutofit/>
          </a:bodyPr>
          <a:lstStyle/>
          <a:p>
            <a:r>
              <a:rPr lang="nl-NL" sz="4800"/>
              <a:t>Verschillende soorten vragen</a:t>
            </a:r>
          </a:p>
        </p:txBody>
      </p:sp>
      <p:sp>
        <p:nvSpPr>
          <p:cNvPr id="3" name="Tijdelijke aanduiding voor inhoud 2">
            <a:extLst>
              <a:ext uri="{FF2B5EF4-FFF2-40B4-BE49-F238E27FC236}">
                <a16:creationId xmlns:a16="http://schemas.microsoft.com/office/drawing/2014/main" id="{657D1BAE-D0E4-544D-8BC9-A2412792A6BA}"/>
              </a:ext>
            </a:extLst>
          </p:cNvPr>
          <p:cNvSpPr>
            <a:spLocks noGrp="1"/>
          </p:cNvSpPr>
          <p:nvPr>
            <p:ph idx="1"/>
          </p:nvPr>
        </p:nvSpPr>
        <p:spPr>
          <a:xfrm>
            <a:off x="1045028" y="3017522"/>
            <a:ext cx="9941319" cy="3124658"/>
          </a:xfrm>
        </p:spPr>
        <p:txBody>
          <a:bodyPr anchor="ctr">
            <a:normAutofit/>
          </a:bodyPr>
          <a:lstStyle/>
          <a:p>
            <a:r>
              <a:rPr lang="nl-NL" sz="2200" dirty="0"/>
              <a:t>Open vragen, stimuleert tot nadenken</a:t>
            </a:r>
          </a:p>
          <a:p>
            <a:r>
              <a:rPr lang="nl-NL" sz="2200" dirty="0"/>
              <a:t>Gesloten vragen, je dwingt tot een keuze</a:t>
            </a:r>
          </a:p>
          <a:p>
            <a:r>
              <a:rPr lang="nl-NL" sz="2200" dirty="0"/>
              <a:t>Gerichte vraag, open vraag maar toch sturen (Hoe lang denk je dit vol te houden)</a:t>
            </a:r>
          </a:p>
          <a:p>
            <a:r>
              <a:rPr lang="nl-NL" sz="2200" dirty="0"/>
              <a:t>Keuze vraag, antwoorden zitten al in de vraag</a:t>
            </a:r>
          </a:p>
          <a:p>
            <a:r>
              <a:rPr lang="nl-NL" sz="2200" dirty="0"/>
              <a:t>Suggestief je eigen antwoord zit in de vraag (Je stelt me toch niet teleur?)</a:t>
            </a:r>
          </a:p>
          <a:p>
            <a:r>
              <a:rPr lang="nl-NL" sz="2200" dirty="0"/>
              <a:t>Reflecterend, je dwingt iemand dieper in de vraag te gaan.</a:t>
            </a:r>
          </a:p>
          <a:p>
            <a:r>
              <a:rPr lang="nl-NL" sz="2200" dirty="0"/>
              <a:t>Retorisch, bewering in de vorm van een vraag</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78898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C66B057-3C67-1948-846A-A25F3153495C}"/>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br>
              <a:rPr lang="en-US" sz="3700" kern="1200" dirty="0">
                <a:solidFill>
                  <a:srgbClr val="FFFFFF"/>
                </a:solidFill>
                <a:latin typeface="+mj-lt"/>
                <a:ea typeface="+mj-ea"/>
                <a:cs typeface="+mj-cs"/>
              </a:rPr>
            </a:br>
            <a:br>
              <a:rPr lang="en-US" sz="3700" kern="1200" dirty="0">
                <a:solidFill>
                  <a:srgbClr val="FFFFFF"/>
                </a:solidFill>
                <a:latin typeface="+mj-lt"/>
                <a:ea typeface="+mj-ea"/>
                <a:cs typeface="+mj-cs"/>
              </a:rPr>
            </a:br>
            <a:r>
              <a:rPr lang="en-US" sz="3700" dirty="0" err="1">
                <a:solidFill>
                  <a:srgbClr val="FFFFFF"/>
                </a:solidFill>
              </a:rPr>
              <a:t>Vergeet</a:t>
            </a:r>
            <a:r>
              <a:rPr lang="en-US" sz="3700" dirty="0">
                <a:solidFill>
                  <a:srgbClr val="FFFFFF"/>
                </a:solidFill>
              </a:rPr>
              <a:t> </a:t>
            </a:r>
            <a:r>
              <a:rPr lang="en-US" sz="3700" dirty="0" err="1">
                <a:solidFill>
                  <a:srgbClr val="FFFFFF"/>
                </a:solidFill>
              </a:rPr>
              <a:t>niet</a:t>
            </a:r>
            <a:br>
              <a:rPr lang="en-US" sz="3700" kern="1200" dirty="0">
                <a:solidFill>
                  <a:srgbClr val="FFFFFF"/>
                </a:solidFill>
                <a:latin typeface="+mj-lt"/>
                <a:ea typeface="+mj-ea"/>
                <a:cs typeface="+mj-cs"/>
              </a:rPr>
            </a:br>
            <a:br>
              <a:rPr lang="en-US" sz="3700" kern="1200" dirty="0">
                <a:solidFill>
                  <a:srgbClr val="FFFFFF"/>
                </a:solidFill>
                <a:latin typeface="+mj-lt"/>
                <a:ea typeface="+mj-ea"/>
                <a:cs typeface="+mj-cs"/>
              </a:rPr>
            </a:br>
            <a:endParaRPr lang="en-US" sz="3700" kern="1200" dirty="0">
              <a:solidFill>
                <a:srgbClr val="FFFFFF"/>
              </a:solidFill>
              <a:latin typeface="+mj-lt"/>
              <a:ea typeface="+mj-ea"/>
              <a:cs typeface="+mj-cs"/>
            </a:endParaRPr>
          </a:p>
        </p:txBody>
      </p:sp>
      <p:pic>
        <p:nvPicPr>
          <p:cNvPr id="11" name="Tijdelijke aanduiding voor inhoud 4" descr="Afbeelding met schermafbeelding&#10;&#10;Automatisch gegenereerde beschrijving">
            <a:extLst>
              <a:ext uri="{FF2B5EF4-FFF2-40B4-BE49-F238E27FC236}">
                <a16:creationId xmlns:a16="http://schemas.microsoft.com/office/drawing/2014/main" id="{904D2E1D-743E-1647-8CDE-07DA78FAE747}"/>
              </a:ext>
            </a:extLst>
          </p:cNvPr>
          <p:cNvPicPr>
            <a:picLocks noChangeAspect="1"/>
          </p:cNvPicPr>
          <p:nvPr/>
        </p:nvPicPr>
        <p:blipFill>
          <a:blip r:embed="rId3"/>
          <a:stretch>
            <a:fillRect/>
          </a:stretch>
        </p:blipFill>
        <p:spPr>
          <a:xfrm>
            <a:off x="5351643" y="492573"/>
            <a:ext cx="6157902" cy="5880796"/>
          </a:xfrm>
          <a:prstGeom prst="rect">
            <a:avLst/>
          </a:prstGeom>
        </p:spPr>
      </p:pic>
    </p:spTree>
    <p:extLst>
      <p:ext uri="{BB962C8B-B14F-4D97-AF65-F5344CB8AC3E}">
        <p14:creationId xmlns:p14="http://schemas.microsoft.com/office/powerpoint/2010/main" val="13961879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27ED28-533D-014C-883E-089510246CAE}"/>
              </a:ext>
            </a:extLst>
          </p:cNvPr>
          <p:cNvSpPr>
            <a:spLocks noGrp="1"/>
          </p:cNvSpPr>
          <p:nvPr>
            <p:ph type="title"/>
          </p:nvPr>
        </p:nvSpPr>
        <p:spPr>
          <a:xfrm>
            <a:off x="4495148" y="486184"/>
            <a:ext cx="7053384" cy="1325563"/>
          </a:xfrm>
        </p:spPr>
        <p:txBody>
          <a:bodyPr>
            <a:normAutofit/>
          </a:bodyPr>
          <a:lstStyle/>
          <a:p>
            <a:r>
              <a:rPr lang="nl-NL" dirty="0"/>
              <a:t>GROW model en doelen SMART maken</a:t>
            </a:r>
          </a:p>
        </p:txBody>
      </p:sp>
      <p:pic>
        <p:nvPicPr>
          <p:cNvPr id="7" name="Afbeelding 6">
            <a:extLst>
              <a:ext uri="{FF2B5EF4-FFF2-40B4-BE49-F238E27FC236}">
                <a16:creationId xmlns:a16="http://schemas.microsoft.com/office/drawing/2014/main" id="{AA18374A-FED3-9E43-93D2-01DF14FAD5C5}"/>
              </a:ext>
            </a:extLst>
          </p:cNvPr>
          <p:cNvPicPr>
            <a:picLocks noChangeAspect="1"/>
          </p:cNvPicPr>
          <p:nvPr/>
        </p:nvPicPr>
        <p:blipFill>
          <a:blip r:embed="rId2"/>
          <a:srcRect/>
          <a:stretch/>
        </p:blipFill>
        <p:spPr>
          <a:xfrm>
            <a:off x="4424369" y="3662237"/>
            <a:ext cx="7053385" cy="24595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pic>
        <p:nvPicPr>
          <p:cNvPr id="5" name="Afbeelding 4">
            <a:extLst>
              <a:ext uri="{FF2B5EF4-FFF2-40B4-BE49-F238E27FC236}">
                <a16:creationId xmlns:a16="http://schemas.microsoft.com/office/drawing/2014/main" id="{58C37F81-F706-6A40-BD00-29BA7568239C}"/>
              </a:ext>
            </a:extLst>
          </p:cNvPr>
          <p:cNvPicPr>
            <a:picLocks noChangeAspect="1"/>
          </p:cNvPicPr>
          <p:nvPr/>
        </p:nvPicPr>
        <p:blipFill>
          <a:blip r:embed="rId3"/>
          <a:stretch/>
        </p:blipFill>
        <p:spPr>
          <a:xfrm>
            <a:off x="767689" y="1148965"/>
            <a:ext cx="3644390" cy="2733293"/>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3" name="Tijdelijke aanduiding voor inhoud 2">
            <a:extLst>
              <a:ext uri="{FF2B5EF4-FFF2-40B4-BE49-F238E27FC236}">
                <a16:creationId xmlns:a16="http://schemas.microsoft.com/office/drawing/2014/main" id="{8A8CFB41-809E-9D4C-ADE7-1424C99710FD}"/>
              </a:ext>
            </a:extLst>
          </p:cNvPr>
          <p:cNvSpPr>
            <a:spLocks noGrp="1"/>
          </p:cNvSpPr>
          <p:nvPr>
            <p:ph idx="1"/>
          </p:nvPr>
        </p:nvSpPr>
        <p:spPr>
          <a:xfrm>
            <a:off x="6151294" y="1946684"/>
            <a:ext cx="5397237" cy="4351338"/>
          </a:xfrm>
        </p:spPr>
        <p:txBody>
          <a:bodyPr>
            <a:normAutofit/>
          </a:bodyPr>
          <a:lstStyle/>
          <a:p>
            <a:r>
              <a:rPr lang="nl-NL" sz="2400">
                <a:hlinkClick r:id="rId4"/>
              </a:rPr>
              <a:t>GROW model</a:t>
            </a:r>
            <a:endParaRPr lang="nl-NL" sz="2400"/>
          </a:p>
          <a:p>
            <a:r>
              <a:rPr lang="nl-NL" sz="2400">
                <a:hlinkClick r:id="rId5"/>
              </a:rPr>
              <a:t>SMART doelen</a:t>
            </a:r>
            <a:endParaRPr lang="nl-NL" sz="2400"/>
          </a:p>
          <a:p>
            <a:endParaRPr lang="nl-NL" sz="2400"/>
          </a:p>
        </p:txBody>
      </p:sp>
    </p:spTree>
    <p:extLst>
      <p:ext uri="{BB962C8B-B14F-4D97-AF65-F5344CB8AC3E}">
        <p14:creationId xmlns:p14="http://schemas.microsoft.com/office/powerpoint/2010/main" val="35169330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1512F8BD-59C0-6E49-83A2-4709CEA76A71}"/>
              </a:ext>
            </a:extLst>
          </p:cNvPr>
          <p:cNvPicPr>
            <a:picLocks noGrp="1" noChangeAspect="1"/>
          </p:cNvPicPr>
          <p:nvPr>
            <p:ph idx="1"/>
          </p:nvPr>
        </p:nvPicPr>
        <p:blipFill>
          <a:blip r:embed="rId2"/>
          <a:stretch>
            <a:fillRect/>
          </a:stretch>
        </p:blipFill>
        <p:spPr>
          <a:xfrm rot="5400000">
            <a:off x="2694938" y="1393349"/>
            <a:ext cx="5994401" cy="4495800"/>
          </a:xfrm>
        </p:spPr>
      </p:pic>
    </p:spTree>
    <p:extLst>
      <p:ext uri="{BB962C8B-B14F-4D97-AF65-F5344CB8AC3E}">
        <p14:creationId xmlns:p14="http://schemas.microsoft.com/office/powerpoint/2010/main" val="1549760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03938" y="640081"/>
            <a:ext cx="2608655" cy="5257799"/>
          </a:xfrm>
        </p:spPr>
        <p:txBody>
          <a:bodyPr vert="horz" lIns="91440" tIns="45720" rIns="91440" bIns="45720" rtlCol="0" anchor="ctr">
            <a:normAutofit/>
          </a:bodyPr>
          <a:lstStyle/>
          <a:p>
            <a:r>
              <a:rPr lang="en-US" sz="3600" dirty="0">
                <a:solidFill>
                  <a:srgbClr val="2C2C2C"/>
                </a:solidFill>
              </a:rPr>
              <a:t>Wat </a:t>
            </a:r>
            <a:r>
              <a:rPr lang="en-US" sz="3600" dirty="0" err="1">
                <a:solidFill>
                  <a:srgbClr val="2C2C2C"/>
                </a:solidFill>
              </a:rPr>
              <a:t>speelt</a:t>
            </a:r>
            <a:r>
              <a:rPr lang="en-US" sz="3600" dirty="0">
                <a:solidFill>
                  <a:srgbClr val="2C2C2C"/>
                </a:solidFill>
              </a:rPr>
              <a:t> </a:t>
            </a:r>
            <a:r>
              <a:rPr lang="en-US" sz="3600" dirty="0" err="1">
                <a:solidFill>
                  <a:srgbClr val="2C2C2C"/>
                </a:solidFill>
              </a:rPr>
              <a:t>een</a:t>
            </a:r>
            <a:r>
              <a:rPr lang="en-US" sz="3600" dirty="0">
                <a:solidFill>
                  <a:srgbClr val="2C2C2C"/>
                </a:solidFill>
              </a:rPr>
              <a:t> </a:t>
            </a:r>
            <a:r>
              <a:rPr lang="en-US" sz="3600" dirty="0" err="1">
                <a:solidFill>
                  <a:srgbClr val="2C2C2C"/>
                </a:solidFill>
              </a:rPr>
              <a:t>rol</a:t>
            </a:r>
            <a:r>
              <a:rPr lang="en-US" sz="3600" dirty="0">
                <a:solidFill>
                  <a:srgbClr val="2C2C2C"/>
                </a:solidFill>
              </a:rPr>
              <a:t> </a:t>
            </a:r>
            <a:r>
              <a:rPr lang="en-US" sz="3600" dirty="0" err="1">
                <a:solidFill>
                  <a:srgbClr val="2C2C2C"/>
                </a:solidFill>
              </a:rPr>
              <a:t>bij</a:t>
            </a:r>
            <a:r>
              <a:rPr lang="en-US" sz="3600" dirty="0">
                <a:solidFill>
                  <a:srgbClr val="2C2C2C"/>
                </a:solidFill>
              </a:rPr>
              <a:t> </a:t>
            </a:r>
            <a:r>
              <a:rPr lang="en-US" sz="3600" dirty="0" err="1">
                <a:solidFill>
                  <a:srgbClr val="2C2C2C"/>
                </a:solidFill>
              </a:rPr>
              <a:t>gezondheid</a:t>
            </a:r>
            <a:r>
              <a:rPr lang="en-US" sz="3600" dirty="0">
                <a:solidFill>
                  <a:srgbClr val="2C2C2C"/>
                </a:solidFill>
              </a:rPr>
              <a:t>.</a:t>
            </a:r>
            <a:br>
              <a:rPr lang="en-US" sz="3600" dirty="0">
                <a:solidFill>
                  <a:srgbClr val="2C2C2C"/>
                </a:solidFill>
              </a:rPr>
            </a:br>
            <a:r>
              <a:rPr lang="en-US" sz="1800" dirty="0">
                <a:solidFill>
                  <a:srgbClr val="2C2C2C"/>
                </a:solidFill>
                <a:hlinkClick r:id="rId2"/>
              </a:rPr>
              <a:t>https://video.saxion.nl/media/Model+van+Lalonde/0_uknstpuo</a:t>
            </a:r>
            <a:br>
              <a:rPr lang="en-US" sz="3600" dirty="0">
                <a:solidFill>
                  <a:srgbClr val="2C2C2C"/>
                </a:solidFill>
              </a:rPr>
            </a:br>
            <a:endParaRPr lang="en-US" sz="3600" dirty="0">
              <a:solidFill>
                <a:srgbClr val="2C2C2C"/>
              </a:solidFill>
            </a:endParaRPr>
          </a:p>
        </p:txBody>
      </p:sp>
      <p:sp>
        <p:nvSpPr>
          <p:cNvPr id="13"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0067"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Tijdelijke aanduiding voor inhoud 5"/>
          <p:cNvPicPr>
            <a:picLocks noGrp="1" noChangeAspect="1"/>
          </p:cNvPicPr>
          <p:nvPr>
            <p:ph idx="1"/>
          </p:nvPr>
        </p:nvPicPr>
        <p:blipFill rotWithShape="1">
          <a:blip r:embed="rId3"/>
          <a:srcRect l="5459" r="4785" b="2"/>
          <a:stretch/>
        </p:blipFill>
        <p:spPr>
          <a:xfrm>
            <a:off x="4062964" y="942538"/>
            <a:ext cx="7163222" cy="4808332"/>
          </a:xfrm>
          <a:prstGeom prst="rect">
            <a:avLst/>
          </a:prstGeom>
          <a:effectLst/>
        </p:spPr>
      </p:pic>
    </p:spTree>
    <p:extLst>
      <p:ext uri="{BB962C8B-B14F-4D97-AF65-F5344CB8AC3E}">
        <p14:creationId xmlns:p14="http://schemas.microsoft.com/office/powerpoint/2010/main" val="3030460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C3103B-AE2E-41DA-8805-65F1A948F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3BC0C31-69A7-4200-9AFE-927230E1E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el 4">
            <a:extLst>
              <a:ext uri="{FF2B5EF4-FFF2-40B4-BE49-F238E27FC236}">
                <a16:creationId xmlns:a16="http://schemas.microsoft.com/office/drawing/2014/main" id="{E7015D41-D9CF-334A-AB24-358EE85788C8}"/>
              </a:ext>
            </a:extLst>
          </p:cNvPr>
          <p:cNvSpPr>
            <a:spLocks noGrp="1"/>
          </p:cNvSpPr>
          <p:nvPr>
            <p:ph type="title"/>
          </p:nvPr>
        </p:nvSpPr>
        <p:spPr>
          <a:xfrm>
            <a:off x="1158240" y="4894262"/>
            <a:ext cx="10307952" cy="1325563"/>
          </a:xfrm>
        </p:spPr>
        <p:txBody>
          <a:bodyPr>
            <a:normAutofit/>
          </a:bodyPr>
          <a:lstStyle/>
          <a:p>
            <a:r>
              <a:rPr lang="nl-NL" dirty="0"/>
              <a:t>Gezonde leven van de toekomst</a:t>
            </a:r>
          </a:p>
        </p:txBody>
      </p:sp>
      <p:sp>
        <p:nvSpPr>
          <p:cNvPr id="6" name="Tijdelijke aanduiding voor inhoud 5">
            <a:extLst>
              <a:ext uri="{FF2B5EF4-FFF2-40B4-BE49-F238E27FC236}">
                <a16:creationId xmlns:a16="http://schemas.microsoft.com/office/drawing/2014/main" id="{31D1A800-0F76-184F-B549-FAA96DD28B15}"/>
              </a:ext>
            </a:extLst>
          </p:cNvPr>
          <p:cNvSpPr>
            <a:spLocks noGrp="1"/>
          </p:cNvSpPr>
          <p:nvPr>
            <p:ph idx="1"/>
          </p:nvPr>
        </p:nvSpPr>
        <p:spPr>
          <a:xfrm>
            <a:off x="1161288" y="701019"/>
            <a:ext cx="6484094" cy="3382247"/>
          </a:xfrm>
        </p:spPr>
        <p:txBody>
          <a:bodyPr anchor="ctr">
            <a:normAutofit/>
          </a:bodyPr>
          <a:lstStyle/>
          <a:p>
            <a:r>
              <a:rPr lang="nl-NL" sz="2000" dirty="0"/>
              <a:t>4 P’s</a:t>
            </a:r>
          </a:p>
          <a:p>
            <a:pPr lvl="1"/>
            <a:r>
              <a:rPr lang="nl-NL" sz="2000" dirty="0"/>
              <a:t>Preventie </a:t>
            </a:r>
          </a:p>
          <a:p>
            <a:pPr lvl="1"/>
            <a:r>
              <a:rPr lang="nl-NL" sz="2000" dirty="0"/>
              <a:t>Predictie</a:t>
            </a:r>
          </a:p>
          <a:p>
            <a:pPr lvl="1"/>
            <a:r>
              <a:rPr lang="nl-NL" sz="2000" dirty="0"/>
              <a:t>Persoonlijk</a:t>
            </a:r>
          </a:p>
          <a:p>
            <a:pPr lvl="1"/>
            <a:r>
              <a:rPr lang="nl-NL" sz="2000" dirty="0"/>
              <a:t>Participatie</a:t>
            </a:r>
          </a:p>
          <a:p>
            <a:pPr marL="457200" lvl="1" indent="0">
              <a:buNone/>
            </a:pPr>
            <a:endParaRPr lang="nl-NL" sz="2000" dirty="0"/>
          </a:p>
          <a:p>
            <a:pPr lvl="1"/>
            <a:endParaRPr lang="nl-NL" sz="2000" dirty="0"/>
          </a:p>
        </p:txBody>
      </p:sp>
      <p:cxnSp>
        <p:nvCxnSpPr>
          <p:cNvPr id="15" name="Straight Connector 14">
            <a:extLst>
              <a:ext uri="{FF2B5EF4-FFF2-40B4-BE49-F238E27FC236}">
                <a16:creationId xmlns:a16="http://schemas.microsoft.com/office/drawing/2014/main" id="{45B5AFC7-2F07-4F7B-9151-E45D7548D8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CB1340FC-C4E2-4CD5-9BCA-7A022E8B4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99996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637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8ACFC-84F8-0146-AA92-2C3B38D93D30}"/>
              </a:ext>
            </a:extLst>
          </p:cNvPr>
          <p:cNvSpPr>
            <a:spLocks noGrp="1"/>
          </p:cNvSpPr>
          <p:nvPr>
            <p:ph type="title"/>
          </p:nvPr>
        </p:nvSpPr>
        <p:spPr>
          <a:xfrm>
            <a:off x="1113810" y="3130041"/>
            <a:ext cx="4036334" cy="2387600"/>
          </a:xfrm>
        </p:spPr>
        <p:txBody>
          <a:bodyPr vert="horz" lIns="91440" tIns="45720" rIns="91440" bIns="45720" rtlCol="0" anchor="t">
            <a:normAutofit/>
          </a:bodyPr>
          <a:lstStyle/>
          <a:p>
            <a:pPr defTabSz="914400"/>
            <a:r>
              <a:rPr lang="en-US" sz="5400" dirty="0" err="1"/>
              <a:t>Voordelen</a:t>
            </a:r>
            <a:r>
              <a:rPr lang="en-US" sz="5400" dirty="0"/>
              <a:t> van </a:t>
            </a:r>
            <a:r>
              <a:rPr lang="en-US" sz="5400" dirty="0" err="1"/>
              <a:t>bewegen</a:t>
            </a:r>
            <a:endParaRPr lang="en-US" sz="5400" dirty="0"/>
          </a:p>
        </p:txBody>
      </p:sp>
      <p:pic>
        <p:nvPicPr>
          <p:cNvPr id="5" name="Tijdelijke aanduiding voor inhoud 4">
            <a:extLst>
              <a:ext uri="{FF2B5EF4-FFF2-40B4-BE49-F238E27FC236}">
                <a16:creationId xmlns:a16="http://schemas.microsoft.com/office/drawing/2014/main" id="{E60B3013-DE64-E14E-8A5E-B3E43043B46A}"/>
              </a:ext>
            </a:extLst>
          </p:cNvPr>
          <p:cNvPicPr>
            <a:picLocks noGrp="1" noChangeAspect="1"/>
          </p:cNvPicPr>
          <p:nvPr>
            <p:ph idx="1"/>
          </p:nvPr>
        </p:nvPicPr>
        <p:blipFill rotWithShape="1">
          <a:blip r:embed="rId2"/>
          <a:srcRect r="-5" b="876"/>
          <a:stretch/>
        </p:blipFill>
        <p:spPr>
          <a:xfrm>
            <a:off x="5922492" y="666728"/>
            <a:ext cx="5536001" cy="5465791"/>
          </a:xfrm>
          <a:prstGeom prst="rect">
            <a:avLst/>
          </a:prstGeom>
        </p:spPr>
      </p:pic>
    </p:spTree>
    <p:extLst>
      <p:ext uri="{BB962C8B-B14F-4D97-AF65-F5344CB8AC3E}">
        <p14:creationId xmlns:p14="http://schemas.microsoft.com/office/powerpoint/2010/main" val="4239876669"/>
      </p:ext>
    </p:extLst>
  </p:cSld>
  <p:clrMapOvr>
    <a:masterClrMapping/>
  </p:clrMapOvr>
</p:sld>
</file>

<file path=ppt/theme/theme1.xml><?xml version="1.0" encoding="utf-8"?>
<a:theme xmlns:a="http://schemas.openxmlformats.org/drawingml/2006/main" name="3DFloatVTI">
  <a:themeElements>
    <a:clrScheme name="AnalogousFromDarkSeedLeftStep">
      <a:dk1>
        <a:srgbClr val="000000"/>
      </a:dk1>
      <a:lt1>
        <a:srgbClr val="FFFFFF"/>
      </a:lt1>
      <a:dk2>
        <a:srgbClr val="243741"/>
      </a:dk2>
      <a:lt2>
        <a:srgbClr val="E8E4E2"/>
      </a:lt2>
      <a:accent1>
        <a:srgbClr val="2BA7E5"/>
      </a:accent1>
      <a:accent2>
        <a:srgbClr val="15B3A6"/>
      </a:accent2>
      <a:accent3>
        <a:srgbClr val="22B96E"/>
      </a:accent3>
      <a:accent4>
        <a:srgbClr val="16B923"/>
      </a:accent4>
      <a:accent5>
        <a:srgbClr val="53B622"/>
      </a:accent5>
      <a:accent6>
        <a:srgbClr val="88AE14"/>
      </a:accent6>
      <a:hlink>
        <a:srgbClr val="419230"/>
      </a:hlink>
      <a:folHlink>
        <a:srgbClr val="7F7F7F"/>
      </a:folHlink>
    </a:clrScheme>
    <a:fontScheme name="Floa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2793</Words>
  <Application>Microsoft Macintosh PowerPoint</Application>
  <PresentationFormat>Breedbeeld</PresentationFormat>
  <Paragraphs>374</Paragraphs>
  <Slides>67</Slides>
  <Notes>12</Notes>
  <HiddenSlides>0</HiddenSlides>
  <MMClips>0</MMClips>
  <ScaleCrop>false</ScaleCrop>
  <HeadingPairs>
    <vt:vector size="6" baseType="variant">
      <vt:variant>
        <vt:lpstr>Gebruikte lettertypen</vt:lpstr>
      </vt:variant>
      <vt:variant>
        <vt:i4>8</vt:i4>
      </vt:variant>
      <vt:variant>
        <vt:lpstr>Thema</vt:lpstr>
      </vt:variant>
      <vt:variant>
        <vt:i4>6</vt:i4>
      </vt:variant>
      <vt:variant>
        <vt:lpstr>Diatitels</vt:lpstr>
      </vt:variant>
      <vt:variant>
        <vt:i4>67</vt:i4>
      </vt:variant>
    </vt:vector>
  </HeadingPairs>
  <TitlesOfParts>
    <vt:vector size="81" baseType="lpstr">
      <vt:lpstr>Arial</vt:lpstr>
      <vt:lpstr>Arial</vt:lpstr>
      <vt:lpstr>Avenir Next LT Pro</vt:lpstr>
      <vt:lpstr>Calibri</vt:lpstr>
      <vt:lpstr>Calibri Light</vt:lpstr>
      <vt:lpstr>Courier New</vt:lpstr>
      <vt:lpstr>Open Sans</vt:lpstr>
      <vt:lpstr>Wingdings 3</vt:lpstr>
      <vt:lpstr>3DFloatVTI</vt:lpstr>
      <vt:lpstr>Kantoorthema</vt:lpstr>
      <vt:lpstr>1_Kantoorthema</vt:lpstr>
      <vt:lpstr>2_Kantoorthema</vt:lpstr>
      <vt:lpstr>3_Kantoorthema</vt:lpstr>
      <vt:lpstr>4_Kantoorthema</vt:lpstr>
      <vt:lpstr>Rode draad</vt:lpstr>
      <vt:lpstr>Soorten zorg en ontwikkelingen huidige tijd</vt:lpstr>
      <vt:lpstr>Metabool syndroom</vt:lpstr>
      <vt:lpstr>Belang gezondheid:</vt:lpstr>
      <vt:lpstr>Je bent niet je ziekte, het accent op de complete mens</vt:lpstr>
      <vt:lpstr>Check jouw gezondheid</vt:lpstr>
      <vt:lpstr>Wat speelt een rol bij gezondheid. https://video.saxion.nl/media/Model+van+Lalonde/0_uknstpuo </vt:lpstr>
      <vt:lpstr>Gezonde leven van de toekomst</vt:lpstr>
      <vt:lpstr>Voordelen van bewegen</vt:lpstr>
      <vt:lpstr>Voordelen van bewegen</vt:lpstr>
      <vt:lpstr>Er zijn 6 beweegredenen</vt:lpstr>
      <vt:lpstr>Nederlandse beweegrichtlijnen</vt:lpstr>
      <vt:lpstr>Blue Zones</vt:lpstr>
      <vt:lpstr>Inleiding blue zones</vt:lpstr>
      <vt:lpstr>Terugkerende factoren</vt:lpstr>
      <vt:lpstr>Koppeling model positieve gezondheid</vt:lpstr>
      <vt:lpstr>Blueszones, model positieve gezondheid en welvaartsziekten</vt:lpstr>
      <vt:lpstr>Meetpunten gezondheid</vt:lpstr>
      <vt:lpstr>Gezondheid en voeding…. hoe zit dat?</vt:lpstr>
      <vt:lpstr>Samenstelling en variatie van belang!</vt:lpstr>
      <vt:lpstr>Even terug naar de basis</vt:lpstr>
      <vt:lpstr>Hoe bereken je hoeveel iemand nodig heeft?</vt:lpstr>
      <vt:lpstr>PAL (physical activity level) waarden: </vt:lpstr>
      <vt:lpstr>Gezonde voeding belangrijke rol!</vt:lpstr>
      <vt:lpstr>Hoe is het voor Anne?</vt:lpstr>
      <vt:lpstr>Voedingsstoffen</vt:lpstr>
      <vt:lpstr>Koolhydraten 40%-70% van de totale kcal.</vt:lpstr>
      <vt:lpstr>PowerPoint-presentatie</vt:lpstr>
      <vt:lpstr>Koolhydraten/voedingsvezels</vt:lpstr>
      <vt:lpstr>Bloedglucosespiegel</vt:lpstr>
      <vt:lpstr>Glucose-insuline, Glycogeen-glucagon  , </vt:lpstr>
      <vt:lpstr>Scheikundige samenstelling</vt:lpstr>
      <vt:lpstr>Hoe % koolhrydraten krijgt Anne binnen? Wat kun je zeggen over de kwaliteit en grammen voedingsvezels?</vt:lpstr>
      <vt:lpstr>Eiwitten minimaal 0,8 gram per kg lichaamsgewicht </vt:lpstr>
      <vt:lpstr>Voor Anne</vt:lpstr>
      <vt:lpstr>Vetten 20%-40% (20-35% gewichtsafname) waarvan verzadigd vet max. 10%</vt:lpstr>
      <vt:lpstr>Vetten: Hoe zit het voor Anne? Anne wil graag afvallen. </vt:lpstr>
      <vt:lpstr>Alcohol</vt:lpstr>
      <vt:lpstr>Vitamines, mineralen en spoorelementen.</vt:lpstr>
      <vt:lpstr>Vitamines en mineralen</vt:lpstr>
      <vt:lpstr>Bekijk de volgende zaken:</vt:lpstr>
      <vt:lpstr>Vertering</vt:lpstr>
      <vt:lpstr>Het maag-darm kanaal</vt:lpstr>
      <vt:lpstr>Functies van het maag-darm kanaal</vt:lpstr>
      <vt:lpstr>Opname van voedingsstoffen</vt:lpstr>
      <vt:lpstr>Spijsverteringssappen Enzymen zijn katalysator</vt:lpstr>
      <vt:lpstr>Trainingsprincipes</vt:lpstr>
      <vt:lpstr>Bewegen en spieren</vt:lpstr>
      <vt:lpstr>FITT </vt:lpstr>
      <vt:lpstr>Hoe zwaar?</vt:lpstr>
      <vt:lpstr>Hoe zwaar is een training Metabolic Equivalent of Task(MET)-waarde</vt:lpstr>
      <vt:lpstr>Lesopdracht : Zooitje geregeld afval en grondstoffen</vt:lpstr>
      <vt:lpstr>Duurzaam verpakken</vt:lpstr>
      <vt:lpstr>Verpakkingen</vt:lpstr>
      <vt:lpstr>Innovatie in de voedingsindustrie </vt:lpstr>
      <vt:lpstr>Voorbeelden SMART Industrie</vt:lpstr>
      <vt:lpstr>Voorbeelden verpakkingen</vt:lpstr>
      <vt:lpstr>Voorbeelden Eiwitten</vt:lpstr>
      <vt:lpstr>PowerPoint-presentatie</vt:lpstr>
      <vt:lpstr>Duurzame voedselketens</vt:lpstr>
      <vt:lpstr>Milieu en impact van verpakkingen</vt:lpstr>
      <vt:lpstr>Competenties coach</vt:lpstr>
      <vt:lpstr>Geheim van coachen</vt:lpstr>
      <vt:lpstr>Verschillende soorten vragen</vt:lpstr>
      <vt:lpstr>  Vergeet niet  </vt:lpstr>
      <vt:lpstr>GROW model en doelen SMART maken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Rode draad</dc:title>
  <dc:creator>Mariska de Rouw</dc:creator>
  <cp:lastModifiedBy>Mariska de Rouw</cp:lastModifiedBy>
  <cp:revision>3</cp:revision>
  <dcterms:created xsi:type="dcterms:W3CDTF">2022-01-26T13:15:43Z</dcterms:created>
  <dcterms:modified xsi:type="dcterms:W3CDTF">2022-01-27T08:42:51Z</dcterms:modified>
</cp:coreProperties>
</file>